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8"/>
  </p:notesMasterIdLst>
  <p:handoutMasterIdLst>
    <p:handoutMasterId r:id="rId19"/>
  </p:handoutMasterIdLst>
  <p:sldIdLst>
    <p:sldId id="256" r:id="rId5"/>
    <p:sldId id="261" r:id="rId6"/>
    <p:sldId id="282" r:id="rId7"/>
    <p:sldId id="258" r:id="rId8"/>
    <p:sldId id="262" r:id="rId9"/>
    <p:sldId id="265" r:id="rId10"/>
    <p:sldId id="266" r:id="rId11"/>
    <p:sldId id="268" r:id="rId12"/>
    <p:sldId id="271" r:id="rId13"/>
    <p:sldId id="274" r:id="rId14"/>
    <p:sldId id="278" r:id="rId15"/>
    <p:sldId id="286" r:id="rId16"/>
    <p:sldId id="287" r:id="rId17"/>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Open Sans" panose="020B0606030504020204" pitchFamily="34" charset="0"/>
      <p:regular r:id="rId24"/>
      <p:bold r:id="rId25"/>
      <p:italic r:id="rId26"/>
      <p:boldItalic r:id="rId27"/>
    </p:embeddedFont>
    <p:embeddedFont>
      <p:font typeface="Poppins" panose="00000500000000000000" pitchFamily="2" charset="0"/>
      <p:regular r:id="rId28"/>
      <p:bold r:id="rId29"/>
      <p:italic r:id="rId30"/>
      <p:boldItalic r:id="rId31"/>
    </p:embeddedFont>
    <p:embeddedFont>
      <p:font typeface="Poppins SemiBold" panose="00000700000000000000" pitchFamily="2" charset="0"/>
      <p:bold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B9FF"/>
    <a:srgbClr val="FBBF02"/>
    <a:srgbClr val="007EE6"/>
    <a:srgbClr val="00A4F1"/>
    <a:srgbClr val="008CEF"/>
    <a:srgbClr val="018CFF"/>
    <a:srgbClr val="0077C8"/>
    <a:srgbClr val="213345"/>
    <a:srgbClr val="FFFFFF"/>
    <a:srgbClr val="215F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Style moyen 3 - Accentuation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59" autoAdjust="0"/>
    <p:restoredTop sz="61935" autoAdjust="0"/>
  </p:normalViewPr>
  <p:slideViewPr>
    <p:cSldViewPr snapToGrid="0">
      <p:cViewPr varScale="1">
        <p:scale>
          <a:sx n="48" d="100"/>
          <a:sy n="48" d="100"/>
        </p:scale>
        <p:origin x="1834" y="53"/>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1" d="100"/>
          <a:sy n="61" d="100"/>
        </p:scale>
        <p:origin x="3168" y="3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7.fntdata"/><Relationship Id="rId21" Type="http://schemas.openxmlformats.org/officeDocument/2006/relationships/font" Target="fonts/font2.fntdata"/><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33" Type="http://schemas.openxmlformats.org/officeDocument/2006/relationships/font" Target="fonts/font14.fntdata"/><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handoutMaster" Target="handoutMasters/handoutMaster1.xml"/><Relationship Id="rId31"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nuel Barraud - La Clef Numérique" userId="3102e719-20e1-4b1e-abe9-3130392ebc08" providerId="ADAL" clId="{51F97574-9E8E-40AB-A393-D4482E03E8CB}"/>
    <pc:docChg chg="undo custSel modSld modMainMaster modNotesMaster">
      <pc:chgData name="Emmanuel Barraud - La Clef Numérique" userId="3102e719-20e1-4b1e-abe9-3130392ebc08" providerId="ADAL" clId="{51F97574-9E8E-40AB-A393-D4482E03E8CB}" dt="2022-11-02T12:43:16.650" v="256" actId="20577"/>
      <pc:docMkLst>
        <pc:docMk/>
      </pc:docMkLst>
      <pc:sldChg chg="modNotes">
        <pc:chgData name="Emmanuel Barraud - La Clef Numérique" userId="3102e719-20e1-4b1e-abe9-3130392ebc08" providerId="ADAL" clId="{51F97574-9E8E-40AB-A393-D4482E03E8CB}" dt="2022-11-02T12:31:21.957" v="65" actId="20577"/>
        <pc:sldMkLst>
          <pc:docMk/>
          <pc:sldMk cId="1670871377" sldId="256"/>
        </pc:sldMkLst>
      </pc:sldChg>
      <pc:sldChg chg="modNotes">
        <pc:chgData name="Emmanuel Barraud - La Clef Numérique" userId="3102e719-20e1-4b1e-abe9-3130392ebc08" providerId="ADAL" clId="{51F97574-9E8E-40AB-A393-D4482E03E8CB}" dt="2022-11-02T12:38:02.299" v="128" actId="255"/>
        <pc:sldMkLst>
          <pc:docMk/>
          <pc:sldMk cId="900821850" sldId="258"/>
        </pc:sldMkLst>
      </pc:sldChg>
      <pc:sldChg chg="modNotes">
        <pc:chgData name="Emmanuel Barraud - La Clef Numérique" userId="3102e719-20e1-4b1e-abe9-3130392ebc08" providerId="ADAL" clId="{51F97574-9E8E-40AB-A393-D4482E03E8CB}" dt="2022-11-02T12:33:44.063" v="87" actId="27636"/>
        <pc:sldMkLst>
          <pc:docMk/>
          <pc:sldMk cId="2177623925" sldId="261"/>
        </pc:sldMkLst>
      </pc:sldChg>
      <pc:sldChg chg="modNotes">
        <pc:chgData name="Emmanuel Barraud - La Clef Numérique" userId="3102e719-20e1-4b1e-abe9-3130392ebc08" providerId="ADAL" clId="{51F97574-9E8E-40AB-A393-D4482E03E8CB}" dt="2022-11-02T12:38:25.075" v="131" actId="20577"/>
        <pc:sldMkLst>
          <pc:docMk/>
          <pc:sldMk cId="2392364629" sldId="262"/>
        </pc:sldMkLst>
      </pc:sldChg>
      <pc:sldChg chg="modNotes">
        <pc:chgData name="Emmanuel Barraud - La Clef Numérique" userId="3102e719-20e1-4b1e-abe9-3130392ebc08" providerId="ADAL" clId="{51F97574-9E8E-40AB-A393-D4482E03E8CB}" dt="2022-11-02T12:42:18.554" v="243" actId="255"/>
        <pc:sldMkLst>
          <pc:docMk/>
          <pc:sldMk cId="1081298257" sldId="265"/>
        </pc:sldMkLst>
      </pc:sldChg>
      <pc:sldChg chg="modNotes">
        <pc:chgData name="Emmanuel Barraud - La Clef Numérique" userId="3102e719-20e1-4b1e-abe9-3130392ebc08" providerId="ADAL" clId="{51F97574-9E8E-40AB-A393-D4482E03E8CB}" dt="2022-11-02T12:39:29.429" v="224" actId="20577"/>
        <pc:sldMkLst>
          <pc:docMk/>
          <pc:sldMk cId="2939702755" sldId="266"/>
        </pc:sldMkLst>
      </pc:sldChg>
      <pc:sldChg chg="modNotes modNotesTx">
        <pc:chgData name="Emmanuel Barraud - La Clef Numérique" userId="3102e719-20e1-4b1e-abe9-3130392ebc08" providerId="ADAL" clId="{51F97574-9E8E-40AB-A393-D4482E03E8CB}" dt="2022-11-02T12:40:49.975" v="235" actId="20577"/>
        <pc:sldMkLst>
          <pc:docMk/>
          <pc:sldMk cId="1601487855" sldId="268"/>
        </pc:sldMkLst>
      </pc:sldChg>
      <pc:sldChg chg="modNotes modNotesTx">
        <pc:chgData name="Emmanuel Barraud - La Clef Numérique" userId="3102e719-20e1-4b1e-abe9-3130392ebc08" providerId="ADAL" clId="{51F97574-9E8E-40AB-A393-D4482E03E8CB}" dt="2022-11-02T12:40:46.845" v="234" actId="20577"/>
        <pc:sldMkLst>
          <pc:docMk/>
          <pc:sldMk cId="3198539747" sldId="271"/>
        </pc:sldMkLst>
      </pc:sldChg>
      <pc:sldChg chg="modNotes modNotesTx">
        <pc:chgData name="Emmanuel Barraud - La Clef Numérique" userId="3102e719-20e1-4b1e-abe9-3130392ebc08" providerId="ADAL" clId="{51F97574-9E8E-40AB-A393-D4482E03E8CB}" dt="2022-11-02T12:42:54.519" v="251" actId="27636"/>
        <pc:sldMkLst>
          <pc:docMk/>
          <pc:sldMk cId="1942396243" sldId="274"/>
        </pc:sldMkLst>
      </pc:sldChg>
      <pc:sldChg chg="modNotes modNotesTx">
        <pc:chgData name="Emmanuel Barraud - La Clef Numérique" userId="3102e719-20e1-4b1e-abe9-3130392ebc08" providerId="ADAL" clId="{51F97574-9E8E-40AB-A393-D4482E03E8CB}" dt="2022-11-02T12:41:45.286" v="240" actId="6549"/>
        <pc:sldMkLst>
          <pc:docMk/>
          <pc:sldMk cId="3637347924" sldId="278"/>
        </pc:sldMkLst>
      </pc:sldChg>
      <pc:sldChg chg="modNotes">
        <pc:chgData name="Emmanuel Barraud - La Clef Numérique" userId="3102e719-20e1-4b1e-abe9-3130392ebc08" providerId="ADAL" clId="{51F97574-9E8E-40AB-A393-D4482E03E8CB}" dt="2022-11-02T12:39:15.283" v="221" actId="15"/>
        <pc:sldMkLst>
          <pc:docMk/>
          <pc:sldMk cId="4079802684" sldId="282"/>
        </pc:sldMkLst>
      </pc:sldChg>
      <pc:sldChg chg="modNotes modNotesTx">
        <pc:chgData name="Emmanuel Barraud - La Clef Numérique" userId="3102e719-20e1-4b1e-abe9-3130392ebc08" providerId="ADAL" clId="{51F97574-9E8E-40AB-A393-D4482E03E8CB}" dt="2022-11-02T12:42:54.606" v="252" actId="27636"/>
        <pc:sldMkLst>
          <pc:docMk/>
          <pc:sldMk cId="707896312" sldId="286"/>
        </pc:sldMkLst>
      </pc:sldChg>
      <pc:sldChg chg="modNotes modNotesTx">
        <pc:chgData name="Emmanuel Barraud - La Clef Numérique" userId="3102e719-20e1-4b1e-abe9-3130392ebc08" providerId="ADAL" clId="{51F97574-9E8E-40AB-A393-D4482E03E8CB}" dt="2022-11-02T12:43:16.650" v="256" actId="20577"/>
        <pc:sldMkLst>
          <pc:docMk/>
          <pc:sldMk cId="624835879" sldId="287"/>
        </pc:sldMkLst>
      </pc:sldChg>
      <pc:sldMasterChg chg="modSldLayout">
        <pc:chgData name="Emmanuel Barraud - La Clef Numérique" userId="3102e719-20e1-4b1e-abe9-3130392ebc08" providerId="ADAL" clId="{51F97574-9E8E-40AB-A393-D4482E03E8CB}" dt="2022-11-02T12:25:31.216" v="21" actId="735"/>
        <pc:sldMasterMkLst>
          <pc:docMk/>
          <pc:sldMasterMk cId="2482939575" sldId="2147483648"/>
        </pc:sldMasterMkLst>
        <pc:sldLayoutChg chg="modSp">
          <pc:chgData name="Emmanuel Barraud - La Clef Numérique" userId="3102e719-20e1-4b1e-abe9-3130392ebc08" providerId="ADAL" clId="{51F97574-9E8E-40AB-A393-D4482E03E8CB}" dt="2022-11-02T12:25:31.216" v="21" actId="735"/>
          <pc:sldLayoutMkLst>
            <pc:docMk/>
            <pc:sldMasterMk cId="2482939575" sldId="2147483648"/>
            <pc:sldLayoutMk cId="1948039117" sldId="2147483650"/>
          </pc:sldLayoutMkLst>
        </pc:sldLayoutChg>
      </pc:sldMasterChg>
    </pc:docChg>
  </pc:docChgLst>
  <pc:docChgLst>
    <pc:chgData name="Emmanuel Barraud" userId="3102e719-20e1-4b1e-abe9-3130392ebc08" providerId="ADAL" clId="{386586B6-2F3B-49BC-A6FC-190A296241D7}"/>
    <pc:docChg chg="custSel modSld">
      <pc:chgData name="Emmanuel Barraud" userId="3102e719-20e1-4b1e-abe9-3130392ebc08" providerId="ADAL" clId="{386586B6-2F3B-49BC-A6FC-190A296241D7}" dt="2022-12-10T07:46:20.313" v="1" actId="33524"/>
      <pc:docMkLst>
        <pc:docMk/>
      </pc:docMkLst>
      <pc:sldChg chg="modNotesTx">
        <pc:chgData name="Emmanuel Barraud" userId="3102e719-20e1-4b1e-abe9-3130392ebc08" providerId="ADAL" clId="{386586B6-2F3B-49BC-A6FC-190A296241D7}" dt="2022-12-10T07:46:20.313" v="1" actId="33524"/>
        <pc:sldMkLst>
          <pc:docMk/>
          <pc:sldMk cId="2177623925" sldId="26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rgbClr val="1DB9FF"/>
              </a:solidFill>
              <a:ln w="9525">
                <a:noFill/>
              </a:ln>
              <a:effectLst/>
            </c:spPr>
            <c:extLst>
              <c:ext xmlns:c16="http://schemas.microsoft.com/office/drawing/2014/chart" uri="{C3380CC4-5D6E-409C-BE32-E72D297353CC}">
                <c16:uniqueId val="{00000001-2E6A-4534-8C29-0BB6C56F7B78}"/>
              </c:ext>
            </c:extLst>
          </c:dPt>
          <c:dPt>
            <c:idx val="1"/>
            <c:bubble3D val="0"/>
            <c:spPr>
              <a:solidFill>
                <a:schemeClr val="tx1">
                  <a:lumMod val="65000"/>
                  <a:lumOff val="35000"/>
                </a:schemeClr>
              </a:solidFill>
              <a:ln w="19050">
                <a:noFill/>
              </a:ln>
              <a:effectLst/>
            </c:spPr>
            <c:extLst>
              <c:ext xmlns:c16="http://schemas.microsoft.com/office/drawing/2014/chart" uri="{C3380CC4-5D6E-409C-BE32-E72D297353CC}">
                <c16:uniqueId val="{00000003-2E6A-4534-8C29-0BB6C56F7B78}"/>
              </c:ext>
            </c:extLst>
          </c:dPt>
          <c:dPt>
            <c:idx val="2"/>
            <c:bubble3D val="0"/>
            <c:spPr>
              <a:solidFill>
                <a:srgbClr val="FBBF02"/>
              </a:solidFill>
              <a:ln w="19050">
                <a:noFill/>
              </a:ln>
              <a:effectLst/>
            </c:spPr>
            <c:extLst>
              <c:ext xmlns:c16="http://schemas.microsoft.com/office/drawing/2014/chart" uri="{C3380CC4-5D6E-409C-BE32-E72D297353CC}">
                <c16:uniqueId val="{00000005-2E6A-4534-8C29-0BB6C56F7B78}"/>
              </c:ext>
            </c:extLst>
          </c:dPt>
          <c:dPt>
            <c:idx val="3"/>
            <c:bubble3D val="0"/>
            <c:spPr>
              <a:solidFill>
                <a:schemeClr val="bg1">
                  <a:lumMod val="95000"/>
                </a:schemeClr>
              </a:solidFill>
              <a:ln w="19050">
                <a:noFill/>
              </a:ln>
              <a:effectLst/>
            </c:spPr>
            <c:extLst>
              <c:ext xmlns:c16="http://schemas.microsoft.com/office/drawing/2014/chart" uri="{C3380CC4-5D6E-409C-BE32-E72D297353CC}">
                <c16:uniqueId val="{00000007-2E6A-4534-8C29-0BB6C56F7B7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fr-FR"/>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2E6A-4534-8C29-0BB6C56F7B78}"/>
            </c:ext>
          </c:extLst>
        </c:ser>
        <c:dLbls>
          <c:dLblPos val="outEnd"/>
          <c:showLegendKey val="0"/>
          <c:showVal val="1"/>
          <c:showCatName val="0"/>
          <c:showSerName val="0"/>
          <c:showPercent val="0"/>
          <c:showBubbleSize val="0"/>
          <c:showLeaderLines val="1"/>
        </c:dLbls>
        <c:firstSliceAng val="258"/>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Open Sans" panose="020B0606030504020204" pitchFamily="34" charset="0"/>
          <a:ea typeface="Open Sans" panose="020B0606030504020204" pitchFamily="34" charset="0"/>
          <a:cs typeface="Open Sans" panose="020B0606030504020204" pitchFamily="34" charset="0"/>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8EE49A9D-00AE-448A-9337-FB4B132DEA7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6C21D534-ECBF-4390-9DEB-F6E01069911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25F2205-21B6-4685-B60E-301EDFBA5E74}" type="datetime1">
              <a:rPr lang="fr-FR" smtClean="0"/>
              <a:t>10/12/2022</a:t>
            </a:fld>
            <a:endParaRPr lang="fr-FR"/>
          </a:p>
        </p:txBody>
      </p:sp>
      <p:sp>
        <p:nvSpPr>
          <p:cNvPr id="4" name="Espace réservé du pied de page 3">
            <a:extLst>
              <a:ext uri="{FF2B5EF4-FFF2-40B4-BE49-F238E27FC236}">
                <a16:creationId xmlns:a16="http://schemas.microsoft.com/office/drawing/2014/main" id="{7D981A4D-F9CF-4B3A-A3F7-4A99D8F03A4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BEFC2C02-C58B-4F59-805E-180239B692F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D9ED52A-43BA-4716-BBBE-88DBE7790F8D}" type="slidenum">
              <a:rPr lang="fr-FR" smtClean="0"/>
              <a:t>‹N°›</a:t>
            </a:fld>
            <a:endParaRPr lang="fr-FR"/>
          </a:p>
        </p:txBody>
      </p:sp>
    </p:spTree>
    <p:extLst>
      <p:ext uri="{BB962C8B-B14F-4D97-AF65-F5344CB8AC3E}">
        <p14:creationId xmlns:p14="http://schemas.microsoft.com/office/powerpoint/2010/main" val="2041279885"/>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921461" y="209620"/>
            <a:ext cx="2958696" cy="253650"/>
          </a:xfrm>
          <a:prstGeom prst="rect">
            <a:avLst/>
          </a:prstGeom>
        </p:spPr>
        <p:txBody>
          <a:bodyPr vert="horz" lIns="91440" tIns="45720" rIns="91440" bIns="45720" rtlCol="0"/>
          <a:lstStyle>
            <a:lvl1pPr algn="l">
              <a:defRPr sz="1800">
                <a:solidFill>
                  <a:srgbClr val="1DB9FF"/>
                </a:solidFill>
              </a:defRPr>
            </a:lvl1pPr>
          </a:lstStyle>
          <a:p>
            <a:pPr>
              <a:defRPr/>
            </a:pPr>
            <a:r>
              <a:rPr lang="en-ID" b="1">
                <a:latin typeface="Poppins" panose="00000500000000000000" pitchFamily="2" charset="0"/>
                <a:cs typeface="Poppins" panose="00000500000000000000" pitchFamily="2" charset="0"/>
              </a:rPr>
              <a:t>Education </a:t>
            </a:r>
            <a:r>
              <a:rPr lang="en-ID">
                <a:latin typeface="Poppins" panose="00000500000000000000" pitchFamily="2" charset="0"/>
                <a:cs typeface="Poppins" panose="00000500000000000000" pitchFamily="2" charset="0"/>
              </a:rPr>
              <a:t>Presentation</a:t>
            </a:r>
          </a:p>
        </p:txBody>
      </p:sp>
      <p:sp>
        <p:nvSpPr>
          <p:cNvPr id="3" name="Espace réservé de la date 2"/>
          <p:cNvSpPr>
            <a:spLocks noGrp="1"/>
          </p:cNvSpPr>
          <p:nvPr>
            <p:ph type="dt" idx="1"/>
          </p:nvPr>
        </p:nvSpPr>
        <p:spPr>
          <a:xfrm>
            <a:off x="1921461" y="463270"/>
            <a:ext cx="2971800" cy="215028"/>
          </a:xfrm>
          <a:prstGeom prst="rect">
            <a:avLst/>
          </a:prstGeom>
        </p:spPr>
        <p:txBody>
          <a:bodyPr vert="horz" lIns="91440" tIns="45720" rIns="91440" bIns="45720" rtlCol="0"/>
          <a:lstStyle>
            <a:lvl1pPr algn="l">
              <a:defRPr sz="1200">
                <a:solidFill>
                  <a:schemeClr val="bg1">
                    <a:lumMod val="75000"/>
                  </a:schemeClr>
                </a:solidFill>
              </a:defRPr>
            </a:lvl1pPr>
          </a:lstStyle>
          <a:p>
            <a:fld id="{A8BEC0DE-4343-41E8-95CB-41FC691382D1}" type="datetime1">
              <a:rPr lang="fr-FR" smtClean="0"/>
              <a:t>10/12/2022</a:t>
            </a:fld>
            <a:endParaRPr lang="fr-FR"/>
          </a:p>
        </p:txBody>
      </p:sp>
      <p:sp>
        <p:nvSpPr>
          <p:cNvPr id="4" name="Espace réservé de l'image des diapositives 3"/>
          <p:cNvSpPr>
            <a:spLocks noGrp="1" noRot="1" noChangeAspect="1"/>
          </p:cNvSpPr>
          <p:nvPr>
            <p:ph type="sldImg" idx="2"/>
          </p:nvPr>
        </p:nvSpPr>
        <p:spPr>
          <a:xfrm>
            <a:off x="685800" y="1307078"/>
            <a:ext cx="5486400" cy="282056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dirty="0"/>
              <a:t>Cliquez pour modifier les styles du texte du masque</a:t>
            </a:r>
          </a:p>
          <a:p>
            <a:pPr lvl="1"/>
            <a:r>
              <a:rPr lang="fr-FR" dirty="0"/>
              <a:t>Deuxième niveau</a:t>
            </a:r>
          </a:p>
        </p:txBody>
      </p:sp>
      <p:sp>
        <p:nvSpPr>
          <p:cNvPr id="6" name="Espace réservé du pied de page 5"/>
          <p:cNvSpPr>
            <a:spLocks noGrp="1"/>
          </p:cNvSpPr>
          <p:nvPr>
            <p:ph type="ftr" sz="quarter" idx="4"/>
          </p:nvPr>
        </p:nvSpPr>
        <p:spPr>
          <a:xfrm>
            <a:off x="685800" y="8438556"/>
            <a:ext cx="4768425" cy="588631"/>
          </a:xfrm>
          <a:prstGeom prst="rect">
            <a:avLst/>
          </a:prstGeom>
        </p:spPr>
        <p:txBody>
          <a:bodyPr vert="horz" lIns="91440" tIns="45720" rIns="91440" bIns="45720" rtlCol="0" anchor="b"/>
          <a:lstStyle>
            <a:lvl1pPr algn="l">
              <a:defRPr sz="1200"/>
            </a:lvl1pPr>
          </a:lstStyle>
          <a:p>
            <a:r>
              <a:rPr lang="fr-FR" b="1">
                <a:solidFill>
                  <a:srgbClr val="FBBF02"/>
                </a:solidFill>
              </a:rPr>
              <a:t>School</a:t>
            </a:r>
          </a:p>
          <a:p>
            <a:r>
              <a:rPr lang="fr-FR"/>
              <a:t>Adresse</a:t>
            </a:r>
          </a:p>
          <a:p>
            <a:r>
              <a:rPr lang="fr-FR"/>
              <a:t>CP Ville</a:t>
            </a:r>
          </a:p>
        </p:txBody>
      </p:sp>
      <p:sp>
        <p:nvSpPr>
          <p:cNvPr id="7" name="Espace réservé du numéro de diapositive 6"/>
          <p:cNvSpPr>
            <a:spLocks noGrp="1"/>
          </p:cNvSpPr>
          <p:nvPr>
            <p:ph type="sldNum" sz="quarter" idx="5"/>
          </p:nvPr>
        </p:nvSpPr>
        <p:spPr>
          <a:xfrm>
            <a:off x="5630903" y="8555370"/>
            <a:ext cx="594613" cy="588630"/>
          </a:xfrm>
          <a:prstGeom prst="rect">
            <a:avLst/>
          </a:prstGeom>
          <a:solidFill>
            <a:srgbClr val="1DB9FF"/>
          </a:solidFill>
        </p:spPr>
        <p:txBody>
          <a:bodyPr vert="horz" lIns="91440" tIns="45720" rIns="91440" bIns="45720" rtlCol="0" anchor="b"/>
          <a:lstStyle>
            <a:lvl1pPr algn="ctr">
              <a:defRPr sz="1200">
                <a:solidFill>
                  <a:schemeClr val="bg1"/>
                </a:solidFill>
              </a:defRPr>
            </a:lvl1pPr>
          </a:lstStyle>
          <a:p>
            <a:fld id="{036FF489-4805-45A4-B6EE-958FC4289FB8}" type="slidenum">
              <a:rPr lang="fr-FR" smtClean="0"/>
              <a:pPr/>
              <a:t>‹N°›</a:t>
            </a:fld>
            <a:endParaRPr lang="fr-FR"/>
          </a:p>
        </p:txBody>
      </p:sp>
      <p:sp>
        <p:nvSpPr>
          <p:cNvPr id="8" name="TextBox 5">
            <a:extLst>
              <a:ext uri="{FF2B5EF4-FFF2-40B4-BE49-F238E27FC236}">
                <a16:creationId xmlns:a16="http://schemas.microsoft.com/office/drawing/2014/main" id="{C9E58CDE-3B05-4D88-BC25-0976372D187A}"/>
              </a:ext>
            </a:extLst>
          </p:cNvPr>
          <p:cNvSpPr txBox="1"/>
          <p:nvPr/>
        </p:nvSpPr>
        <p:spPr>
          <a:xfrm>
            <a:off x="178253" y="821207"/>
            <a:ext cx="769075" cy="293072"/>
          </a:xfrm>
          <a:prstGeom prst="roundRect">
            <a:avLst>
              <a:gd name="adj" fmla="val 9715"/>
            </a:avLst>
          </a:prstGeom>
          <a:solidFill>
            <a:srgbClr val="FBBF02"/>
          </a:solidFill>
        </p:spPr>
        <p:txBody>
          <a:bodyPr wrap="square" rtlCol="0">
            <a:spAutoFit/>
          </a:bodyPr>
          <a:lstStyle/>
          <a:p>
            <a:pPr algn="ctr"/>
            <a:r>
              <a:rPr lang="en-ID" sz="1200" b="1" dirty="0">
                <a:solidFill>
                  <a:schemeClr val="bg1"/>
                </a:solidFill>
                <a:latin typeface="Poppins" panose="00000500000000000000" pitchFamily="2" charset="0"/>
                <a:cs typeface="Poppins" panose="00000500000000000000" pitchFamily="2" charset="0"/>
              </a:rPr>
              <a:t>school</a:t>
            </a:r>
          </a:p>
        </p:txBody>
      </p:sp>
      <p:grpSp>
        <p:nvGrpSpPr>
          <p:cNvPr id="11" name="Group 512">
            <a:extLst>
              <a:ext uri="{FF2B5EF4-FFF2-40B4-BE49-F238E27FC236}">
                <a16:creationId xmlns:a16="http://schemas.microsoft.com/office/drawing/2014/main" id="{C6463C85-BB21-43E6-9425-A141F79556A9}"/>
              </a:ext>
            </a:extLst>
          </p:cNvPr>
          <p:cNvGrpSpPr/>
          <p:nvPr/>
        </p:nvGrpSpPr>
        <p:grpSpPr>
          <a:xfrm>
            <a:off x="5562600" y="260956"/>
            <a:ext cx="1124974" cy="637281"/>
            <a:chOff x="4275024" y="3565687"/>
            <a:chExt cx="6322509" cy="2737477"/>
          </a:xfrm>
        </p:grpSpPr>
        <p:grpSp>
          <p:nvGrpSpPr>
            <p:cNvPr id="12" name="Graphic 100" descr="Open book with table lamp, books, pen and pencil">
              <a:extLst>
                <a:ext uri="{FF2B5EF4-FFF2-40B4-BE49-F238E27FC236}">
                  <a16:creationId xmlns:a16="http://schemas.microsoft.com/office/drawing/2014/main" id="{B2AE722A-6B70-4731-94F8-63901B40CF1F}"/>
                </a:ext>
              </a:extLst>
            </p:cNvPr>
            <p:cNvGrpSpPr/>
            <p:nvPr/>
          </p:nvGrpSpPr>
          <p:grpSpPr>
            <a:xfrm>
              <a:off x="5460789" y="3565687"/>
              <a:ext cx="3847180" cy="2652953"/>
              <a:chOff x="5467350" y="2848348"/>
              <a:chExt cx="2643187" cy="1822699"/>
            </a:xfrm>
          </p:grpSpPr>
          <p:grpSp>
            <p:nvGrpSpPr>
              <p:cNvPr id="113" name="Graphic 100" descr="Open book with table lamp, books, pen and pencil">
                <a:extLst>
                  <a:ext uri="{FF2B5EF4-FFF2-40B4-BE49-F238E27FC236}">
                    <a16:creationId xmlns:a16="http://schemas.microsoft.com/office/drawing/2014/main" id="{23F9047D-DB88-4DA6-9DB2-5D79C4215DFB}"/>
                  </a:ext>
                </a:extLst>
              </p:cNvPr>
              <p:cNvGrpSpPr/>
              <p:nvPr/>
            </p:nvGrpSpPr>
            <p:grpSpPr>
              <a:xfrm>
                <a:off x="5467350" y="2914085"/>
                <a:ext cx="2643187" cy="1714500"/>
                <a:chOff x="5467350" y="2914085"/>
                <a:chExt cx="2643187" cy="1714500"/>
              </a:xfrm>
            </p:grpSpPr>
            <p:sp>
              <p:nvSpPr>
                <p:cNvPr id="136" name="Freeform: Shape 509">
                  <a:extLst>
                    <a:ext uri="{FF2B5EF4-FFF2-40B4-BE49-F238E27FC236}">
                      <a16:creationId xmlns:a16="http://schemas.microsoft.com/office/drawing/2014/main" id="{DAF48464-DDFF-4D19-84B9-B119B6217A19}"/>
                    </a:ext>
                  </a:extLst>
                </p:cNvPr>
                <p:cNvSpPr/>
                <p:nvPr/>
              </p:nvSpPr>
              <p:spPr>
                <a:xfrm>
                  <a:off x="5467350" y="2914085"/>
                  <a:ext cx="2643187" cy="1714500"/>
                </a:xfrm>
                <a:custGeom>
                  <a:avLst/>
                  <a:gdLst>
                    <a:gd name="connsiteX0" fmla="*/ 2600325 w 2643187"/>
                    <a:gd name="connsiteY0" fmla="*/ 0 h 1714500"/>
                    <a:gd name="connsiteX1" fmla="*/ 42863 w 2643187"/>
                    <a:gd name="connsiteY1" fmla="*/ 0 h 1714500"/>
                    <a:gd name="connsiteX2" fmla="*/ 0 w 2643187"/>
                    <a:gd name="connsiteY2" fmla="*/ 42863 h 1714500"/>
                    <a:gd name="connsiteX3" fmla="*/ 0 w 2643187"/>
                    <a:gd name="connsiteY3" fmla="*/ 1671638 h 1714500"/>
                    <a:gd name="connsiteX4" fmla="*/ 42863 w 2643187"/>
                    <a:gd name="connsiteY4" fmla="*/ 1714500 h 1714500"/>
                    <a:gd name="connsiteX5" fmla="*/ 2600325 w 2643187"/>
                    <a:gd name="connsiteY5" fmla="*/ 1714500 h 1714500"/>
                    <a:gd name="connsiteX6" fmla="*/ 2643188 w 2643187"/>
                    <a:gd name="connsiteY6" fmla="*/ 1671638 h 1714500"/>
                    <a:gd name="connsiteX7" fmla="*/ 2643188 w 2643187"/>
                    <a:gd name="connsiteY7" fmla="*/ 42863 h 1714500"/>
                    <a:gd name="connsiteX8" fmla="*/ 2600325 w 2643187"/>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3187" h="1714500">
                      <a:moveTo>
                        <a:pt x="2600325" y="0"/>
                      </a:moveTo>
                      <a:lnTo>
                        <a:pt x="42863" y="0"/>
                      </a:lnTo>
                      <a:cubicBezTo>
                        <a:pt x="19188" y="0"/>
                        <a:pt x="0" y="19188"/>
                        <a:pt x="0" y="42863"/>
                      </a:cubicBezTo>
                      <a:lnTo>
                        <a:pt x="0" y="1671638"/>
                      </a:lnTo>
                      <a:cubicBezTo>
                        <a:pt x="0" y="1695312"/>
                        <a:pt x="19188" y="1714500"/>
                        <a:pt x="42863" y="1714500"/>
                      </a:cubicBezTo>
                      <a:lnTo>
                        <a:pt x="2600325" y="1714500"/>
                      </a:lnTo>
                      <a:cubicBezTo>
                        <a:pt x="2624000" y="1714500"/>
                        <a:pt x="2643188" y="1695312"/>
                        <a:pt x="2643188" y="1671638"/>
                      </a:cubicBezTo>
                      <a:lnTo>
                        <a:pt x="2643188" y="42863"/>
                      </a:lnTo>
                      <a:cubicBezTo>
                        <a:pt x="2643188" y="19188"/>
                        <a:pt x="2624000" y="0"/>
                        <a:pt x="2600325" y="0"/>
                      </a:cubicBezTo>
                      <a:close/>
                    </a:path>
                  </a:pathLst>
                </a:custGeom>
                <a:solidFill>
                  <a:srgbClr val="505050"/>
                </a:solidFill>
                <a:ln w="7144" cap="flat">
                  <a:noFill/>
                  <a:prstDash val="solid"/>
                  <a:miter/>
                </a:ln>
              </p:spPr>
              <p:txBody>
                <a:bodyPr rtlCol="0" anchor="ctr"/>
                <a:lstStyle/>
                <a:p>
                  <a:endParaRPr lang="en-ID"/>
                </a:p>
              </p:txBody>
            </p:sp>
            <p:sp>
              <p:nvSpPr>
                <p:cNvPr id="137" name="Freeform: Shape 510">
                  <a:extLst>
                    <a:ext uri="{FF2B5EF4-FFF2-40B4-BE49-F238E27FC236}">
                      <a16:creationId xmlns:a16="http://schemas.microsoft.com/office/drawing/2014/main" id="{DC48CA58-3124-478C-A9B1-6C113BD18274}"/>
                    </a:ext>
                  </a:extLst>
                </p:cNvPr>
                <p:cNvSpPr/>
                <p:nvPr/>
              </p:nvSpPr>
              <p:spPr>
                <a:xfrm>
                  <a:off x="5503068" y="2914085"/>
                  <a:ext cx="1164431" cy="1714500"/>
                </a:xfrm>
                <a:custGeom>
                  <a:avLst/>
                  <a:gdLst>
                    <a:gd name="connsiteX0" fmla="*/ 42863 w 1164431"/>
                    <a:gd name="connsiteY0" fmla="*/ 0 h 1714500"/>
                    <a:gd name="connsiteX1" fmla="*/ 0 w 1164431"/>
                    <a:gd name="connsiteY1" fmla="*/ 42863 h 1714500"/>
                    <a:gd name="connsiteX2" fmla="*/ 0 w 1164431"/>
                    <a:gd name="connsiteY2" fmla="*/ 1671638 h 1714500"/>
                    <a:gd name="connsiteX3" fmla="*/ 42863 w 1164431"/>
                    <a:gd name="connsiteY3" fmla="*/ 1714500 h 1714500"/>
                    <a:gd name="connsiteX4" fmla="*/ 1164431 w 1164431"/>
                    <a:gd name="connsiteY4" fmla="*/ 1714500 h 1714500"/>
                    <a:gd name="connsiteX5" fmla="*/ 1164431 w 1164431"/>
                    <a:gd name="connsiteY5" fmla="*/ 0 h 1714500"/>
                    <a:gd name="connsiteX6" fmla="*/ 42863 w 1164431"/>
                    <a:gd name="connsiteY6" fmla="*/ 0 h 1714500"/>
                    <a:gd name="connsiteX7" fmla="*/ 42863 w 1164431"/>
                    <a:gd name="connsiteY7"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4431" h="1714500">
                      <a:moveTo>
                        <a:pt x="42863" y="0"/>
                      </a:moveTo>
                      <a:cubicBezTo>
                        <a:pt x="19188" y="0"/>
                        <a:pt x="0" y="19188"/>
                        <a:pt x="0" y="42863"/>
                      </a:cubicBezTo>
                      <a:lnTo>
                        <a:pt x="0" y="1671638"/>
                      </a:lnTo>
                      <a:cubicBezTo>
                        <a:pt x="0" y="1695312"/>
                        <a:pt x="19188" y="1714500"/>
                        <a:pt x="42863" y="1714500"/>
                      </a:cubicBezTo>
                      <a:lnTo>
                        <a:pt x="1164431" y="1714500"/>
                      </a:lnTo>
                      <a:lnTo>
                        <a:pt x="1164431" y="0"/>
                      </a:lnTo>
                      <a:lnTo>
                        <a:pt x="42863" y="0"/>
                      </a:lnTo>
                      <a:lnTo>
                        <a:pt x="42863" y="0"/>
                      </a:lnTo>
                      <a:close/>
                    </a:path>
                  </a:pathLst>
                </a:custGeom>
                <a:solidFill>
                  <a:srgbClr val="737373"/>
                </a:solidFill>
                <a:ln w="7144" cap="flat">
                  <a:noFill/>
                  <a:prstDash val="solid"/>
                  <a:miter/>
                </a:ln>
              </p:spPr>
              <p:txBody>
                <a:bodyPr rtlCol="0" anchor="ctr"/>
                <a:lstStyle/>
                <a:p>
                  <a:endParaRPr lang="en-ID"/>
                </a:p>
              </p:txBody>
            </p:sp>
            <p:sp>
              <p:nvSpPr>
                <p:cNvPr id="138" name="Freeform: Shape 511">
                  <a:extLst>
                    <a:ext uri="{FF2B5EF4-FFF2-40B4-BE49-F238E27FC236}">
                      <a16:creationId xmlns:a16="http://schemas.microsoft.com/office/drawing/2014/main" id="{967BCC74-3B0F-4B2D-8CA3-2626FEAD9523}"/>
                    </a:ext>
                  </a:extLst>
                </p:cNvPr>
                <p:cNvSpPr/>
                <p:nvPr/>
              </p:nvSpPr>
              <p:spPr>
                <a:xfrm>
                  <a:off x="6896100" y="2914085"/>
                  <a:ext cx="1178718" cy="1714500"/>
                </a:xfrm>
                <a:custGeom>
                  <a:avLst/>
                  <a:gdLst>
                    <a:gd name="connsiteX0" fmla="*/ 1135856 w 1178718"/>
                    <a:gd name="connsiteY0" fmla="*/ 0 h 1714500"/>
                    <a:gd name="connsiteX1" fmla="*/ 0 w 1178718"/>
                    <a:gd name="connsiteY1" fmla="*/ 0 h 1714500"/>
                    <a:gd name="connsiteX2" fmla="*/ 0 w 1178718"/>
                    <a:gd name="connsiteY2" fmla="*/ 1714500 h 1714500"/>
                    <a:gd name="connsiteX3" fmla="*/ 1135856 w 1178718"/>
                    <a:gd name="connsiteY3" fmla="*/ 1714500 h 1714500"/>
                    <a:gd name="connsiteX4" fmla="*/ 1178719 w 1178718"/>
                    <a:gd name="connsiteY4" fmla="*/ 1671638 h 1714500"/>
                    <a:gd name="connsiteX5" fmla="*/ 1178719 w 1178718"/>
                    <a:gd name="connsiteY5" fmla="*/ 42863 h 1714500"/>
                    <a:gd name="connsiteX6" fmla="*/ 1135856 w 1178718"/>
                    <a:gd name="connsiteY6"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8718" h="1714500">
                      <a:moveTo>
                        <a:pt x="1135856" y="0"/>
                      </a:moveTo>
                      <a:lnTo>
                        <a:pt x="0" y="0"/>
                      </a:lnTo>
                      <a:lnTo>
                        <a:pt x="0" y="1714500"/>
                      </a:lnTo>
                      <a:lnTo>
                        <a:pt x="1135856" y="1714500"/>
                      </a:lnTo>
                      <a:cubicBezTo>
                        <a:pt x="1159531" y="1714500"/>
                        <a:pt x="1178719" y="1695312"/>
                        <a:pt x="1178719" y="1671638"/>
                      </a:cubicBezTo>
                      <a:lnTo>
                        <a:pt x="1178719" y="42863"/>
                      </a:lnTo>
                      <a:cubicBezTo>
                        <a:pt x="1178719" y="19188"/>
                        <a:pt x="1159531" y="0"/>
                        <a:pt x="1135856" y="0"/>
                      </a:cubicBezTo>
                      <a:close/>
                    </a:path>
                  </a:pathLst>
                </a:custGeom>
                <a:solidFill>
                  <a:srgbClr val="737373"/>
                </a:solidFill>
                <a:ln w="7144" cap="flat">
                  <a:noFill/>
                  <a:prstDash val="solid"/>
                  <a:miter/>
                </a:ln>
              </p:spPr>
              <p:txBody>
                <a:bodyPr rtlCol="0" anchor="ctr"/>
                <a:lstStyle/>
                <a:p>
                  <a:endParaRPr lang="en-ID"/>
                </a:p>
              </p:txBody>
            </p:sp>
          </p:grpSp>
          <p:sp>
            <p:nvSpPr>
              <p:cNvPr id="114" name="Freeform: Shape 487">
                <a:extLst>
                  <a:ext uri="{FF2B5EF4-FFF2-40B4-BE49-F238E27FC236}">
                    <a16:creationId xmlns:a16="http://schemas.microsoft.com/office/drawing/2014/main" id="{A74DD877-EEFC-4DFA-81A4-EDA09EE925F7}"/>
                  </a:ext>
                </a:extLst>
              </p:cNvPr>
              <p:cNvSpPr/>
              <p:nvPr/>
            </p:nvSpPr>
            <p:spPr>
              <a:xfrm>
                <a:off x="5674518" y="2914085"/>
                <a:ext cx="664368" cy="127787"/>
              </a:xfrm>
              <a:custGeom>
                <a:avLst/>
                <a:gdLst>
                  <a:gd name="connsiteX0" fmla="*/ 0 w 664368"/>
                  <a:gd name="connsiteY0" fmla="*/ 0 h 127787"/>
                  <a:gd name="connsiteX1" fmla="*/ 664369 w 664368"/>
                  <a:gd name="connsiteY1" fmla="*/ 0 h 127787"/>
                  <a:gd name="connsiteX2" fmla="*/ 664369 w 664368"/>
                  <a:gd name="connsiteY2" fmla="*/ 127787 h 127787"/>
                  <a:gd name="connsiteX3" fmla="*/ 0 w 664368"/>
                  <a:gd name="connsiteY3" fmla="*/ 127787 h 127787"/>
                </a:gdLst>
                <a:ahLst/>
                <a:cxnLst>
                  <a:cxn ang="0">
                    <a:pos x="connsiteX0" y="connsiteY0"/>
                  </a:cxn>
                  <a:cxn ang="0">
                    <a:pos x="connsiteX1" y="connsiteY1"/>
                  </a:cxn>
                  <a:cxn ang="0">
                    <a:pos x="connsiteX2" y="connsiteY2"/>
                  </a:cxn>
                  <a:cxn ang="0">
                    <a:pos x="connsiteX3" y="connsiteY3"/>
                  </a:cxn>
                </a:cxnLst>
                <a:rect l="l" t="t" r="r" b="b"/>
                <a:pathLst>
                  <a:path w="664368" h="127787">
                    <a:moveTo>
                      <a:pt x="0" y="0"/>
                    </a:moveTo>
                    <a:lnTo>
                      <a:pt x="664369" y="0"/>
                    </a:lnTo>
                    <a:lnTo>
                      <a:pt x="664369" y="127787"/>
                    </a:lnTo>
                    <a:lnTo>
                      <a:pt x="0" y="127787"/>
                    </a:lnTo>
                    <a:close/>
                  </a:path>
                </a:pathLst>
              </a:custGeom>
              <a:solidFill>
                <a:srgbClr val="505050"/>
              </a:solidFill>
              <a:ln w="7144" cap="flat">
                <a:noFill/>
                <a:prstDash val="solid"/>
                <a:miter/>
              </a:ln>
            </p:spPr>
            <p:txBody>
              <a:bodyPr rtlCol="0" anchor="ctr"/>
              <a:lstStyle/>
              <a:p>
                <a:endParaRPr lang="en-ID"/>
              </a:p>
            </p:txBody>
          </p:sp>
          <p:grpSp>
            <p:nvGrpSpPr>
              <p:cNvPr id="115" name="Graphic 100" descr="Open book with table lamp, books, pen and pencil">
                <a:extLst>
                  <a:ext uri="{FF2B5EF4-FFF2-40B4-BE49-F238E27FC236}">
                    <a16:creationId xmlns:a16="http://schemas.microsoft.com/office/drawing/2014/main" id="{9B748026-3DE2-4281-99C1-5FBFEE6FC96E}"/>
                  </a:ext>
                </a:extLst>
              </p:cNvPr>
              <p:cNvGrpSpPr/>
              <p:nvPr/>
            </p:nvGrpSpPr>
            <p:grpSpPr>
              <a:xfrm>
                <a:off x="5753100" y="2848348"/>
                <a:ext cx="664368" cy="287193"/>
                <a:chOff x="5753100" y="2848348"/>
                <a:chExt cx="664368" cy="287193"/>
              </a:xfrm>
            </p:grpSpPr>
            <p:sp>
              <p:nvSpPr>
                <p:cNvPr id="134" name="Freeform: Shape 507">
                  <a:extLst>
                    <a:ext uri="{FF2B5EF4-FFF2-40B4-BE49-F238E27FC236}">
                      <a16:creationId xmlns:a16="http://schemas.microsoft.com/office/drawing/2014/main" id="{71819342-DD38-4C13-9C20-AD1DBFA57DEC}"/>
                    </a:ext>
                  </a:extLst>
                </p:cNvPr>
                <p:cNvSpPr/>
                <p:nvPr/>
              </p:nvSpPr>
              <p:spPr>
                <a:xfrm>
                  <a:off x="5753100" y="2848348"/>
                  <a:ext cx="664368" cy="287193"/>
                </a:xfrm>
                <a:custGeom>
                  <a:avLst/>
                  <a:gdLst>
                    <a:gd name="connsiteX0" fmla="*/ 0 w 664368"/>
                    <a:gd name="connsiteY0" fmla="*/ 0 h 287193"/>
                    <a:gd name="connsiteX1" fmla="*/ 664369 w 664368"/>
                    <a:gd name="connsiteY1" fmla="*/ 0 h 287193"/>
                    <a:gd name="connsiteX2" fmla="*/ 664369 w 664368"/>
                    <a:gd name="connsiteY2" fmla="*/ 287193 h 287193"/>
                    <a:gd name="connsiteX3" fmla="*/ 0 w 664368"/>
                    <a:gd name="connsiteY3" fmla="*/ 287193 h 287193"/>
                  </a:gdLst>
                  <a:ahLst/>
                  <a:cxnLst>
                    <a:cxn ang="0">
                      <a:pos x="connsiteX0" y="connsiteY0"/>
                    </a:cxn>
                    <a:cxn ang="0">
                      <a:pos x="connsiteX1" y="connsiteY1"/>
                    </a:cxn>
                    <a:cxn ang="0">
                      <a:pos x="connsiteX2" y="connsiteY2"/>
                    </a:cxn>
                    <a:cxn ang="0">
                      <a:pos x="connsiteX3" y="connsiteY3"/>
                    </a:cxn>
                  </a:cxnLst>
                  <a:rect l="l" t="t" r="r" b="b"/>
                  <a:pathLst>
                    <a:path w="664368" h="287193">
                      <a:moveTo>
                        <a:pt x="0" y="0"/>
                      </a:moveTo>
                      <a:lnTo>
                        <a:pt x="664369" y="0"/>
                      </a:lnTo>
                      <a:lnTo>
                        <a:pt x="664369" y="287193"/>
                      </a:lnTo>
                      <a:lnTo>
                        <a:pt x="0" y="287193"/>
                      </a:lnTo>
                      <a:close/>
                    </a:path>
                  </a:pathLst>
                </a:custGeom>
                <a:solidFill>
                  <a:srgbClr val="D2D2D2"/>
                </a:solidFill>
                <a:ln w="7144" cap="flat">
                  <a:noFill/>
                  <a:prstDash val="solid"/>
                  <a:miter/>
                </a:ln>
              </p:spPr>
              <p:txBody>
                <a:bodyPr rtlCol="0" anchor="ctr"/>
                <a:lstStyle/>
                <a:p>
                  <a:endParaRPr lang="en-ID"/>
                </a:p>
              </p:txBody>
            </p:sp>
            <p:sp>
              <p:nvSpPr>
                <p:cNvPr id="135" name="Freeform: Shape 508">
                  <a:extLst>
                    <a:ext uri="{FF2B5EF4-FFF2-40B4-BE49-F238E27FC236}">
                      <a16:creationId xmlns:a16="http://schemas.microsoft.com/office/drawing/2014/main" id="{676BAD96-98DF-49ED-A918-FC7135F56A39}"/>
                    </a:ext>
                  </a:extLst>
                </p:cNvPr>
                <p:cNvSpPr/>
                <p:nvPr/>
              </p:nvSpPr>
              <p:spPr>
                <a:xfrm>
                  <a:off x="6167437" y="2914085"/>
                  <a:ext cx="171450" cy="100012"/>
                </a:xfrm>
                <a:custGeom>
                  <a:avLst/>
                  <a:gdLst>
                    <a:gd name="connsiteX0" fmla="*/ 0 w 171450"/>
                    <a:gd name="connsiteY0" fmla="*/ 0 h 100012"/>
                    <a:gd name="connsiteX1" fmla="*/ 171450 w 171450"/>
                    <a:gd name="connsiteY1" fmla="*/ 0 h 100012"/>
                    <a:gd name="connsiteX2" fmla="*/ 171450 w 171450"/>
                    <a:gd name="connsiteY2" fmla="*/ 100012 h 100012"/>
                    <a:gd name="connsiteX3" fmla="*/ 0 w 171450"/>
                    <a:gd name="connsiteY3" fmla="*/ 100012 h 100012"/>
                  </a:gdLst>
                  <a:ahLst/>
                  <a:cxnLst>
                    <a:cxn ang="0">
                      <a:pos x="connsiteX0" y="connsiteY0"/>
                    </a:cxn>
                    <a:cxn ang="0">
                      <a:pos x="connsiteX1" y="connsiteY1"/>
                    </a:cxn>
                    <a:cxn ang="0">
                      <a:pos x="connsiteX2" y="connsiteY2"/>
                    </a:cxn>
                    <a:cxn ang="0">
                      <a:pos x="connsiteX3" y="connsiteY3"/>
                    </a:cxn>
                  </a:cxnLst>
                  <a:rect l="l" t="t" r="r" b="b"/>
                  <a:pathLst>
                    <a:path w="171450" h="100012">
                      <a:moveTo>
                        <a:pt x="0" y="0"/>
                      </a:moveTo>
                      <a:lnTo>
                        <a:pt x="171450" y="0"/>
                      </a:lnTo>
                      <a:lnTo>
                        <a:pt x="171450" y="100012"/>
                      </a:lnTo>
                      <a:lnTo>
                        <a:pt x="0" y="100012"/>
                      </a:lnTo>
                      <a:close/>
                    </a:path>
                  </a:pathLst>
                </a:custGeom>
                <a:solidFill>
                  <a:srgbClr val="FFFFFF"/>
                </a:solidFill>
                <a:ln w="7144" cap="flat">
                  <a:noFill/>
                  <a:prstDash val="solid"/>
                  <a:miter/>
                </a:ln>
              </p:spPr>
              <p:txBody>
                <a:bodyPr rtlCol="0" anchor="ctr"/>
                <a:lstStyle/>
                <a:p>
                  <a:endParaRPr lang="en-ID"/>
                </a:p>
              </p:txBody>
            </p:sp>
          </p:grpSp>
          <p:grpSp>
            <p:nvGrpSpPr>
              <p:cNvPr id="116" name="Graphic 100" descr="Open book with table lamp, books, pen and pencil">
                <a:extLst>
                  <a:ext uri="{FF2B5EF4-FFF2-40B4-BE49-F238E27FC236}">
                    <a16:creationId xmlns:a16="http://schemas.microsoft.com/office/drawing/2014/main" id="{E19A3CA2-5380-49CE-A171-FE3330B623F4}"/>
                  </a:ext>
                </a:extLst>
              </p:cNvPr>
              <p:cNvGrpSpPr/>
              <p:nvPr/>
            </p:nvGrpSpPr>
            <p:grpSpPr>
              <a:xfrm>
                <a:off x="5567362" y="2911542"/>
                <a:ext cx="2428875" cy="1609887"/>
                <a:chOff x="5567362" y="2911542"/>
                <a:chExt cx="2428875" cy="1609887"/>
              </a:xfrm>
            </p:grpSpPr>
            <p:sp>
              <p:nvSpPr>
                <p:cNvPr id="119" name="Freeform: Shape 492">
                  <a:extLst>
                    <a:ext uri="{FF2B5EF4-FFF2-40B4-BE49-F238E27FC236}">
                      <a16:creationId xmlns:a16="http://schemas.microsoft.com/office/drawing/2014/main" id="{53A92537-1AC5-4C96-A04E-B4D864B9AB32}"/>
                    </a:ext>
                  </a:extLst>
                </p:cNvPr>
                <p:cNvSpPr/>
                <p:nvPr/>
              </p:nvSpPr>
              <p:spPr>
                <a:xfrm>
                  <a:off x="5567362" y="3021241"/>
                  <a:ext cx="90897" cy="1500187"/>
                </a:xfrm>
                <a:custGeom>
                  <a:avLst/>
                  <a:gdLst>
                    <a:gd name="connsiteX0" fmla="*/ 0 w 90897"/>
                    <a:gd name="connsiteY0" fmla="*/ 0 h 1500187"/>
                    <a:gd name="connsiteX1" fmla="*/ 90897 w 90897"/>
                    <a:gd name="connsiteY1" fmla="*/ 0 h 1500187"/>
                    <a:gd name="connsiteX2" fmla="*/ 90897 w 90897"/>
                    <a:gd name="connsiteY2" fmla="*/ 1500188 h 1500187"/>
                    <a:gd name="connsiteX3" fmla="*/ 0 w 90897"/>
                    <a:gd name="connsiteY3" fmla="*/ 1500188 h 1500187"/>
                  </a:gdLst>
                  <a:ahLst/>
                  <a:cxnLst>
                    <a:cxn ang="0">
                      <a:pos x="connsiteX0" y="connsiteY0"/>
                    </a:cxn>
                    <a:cxn ang="0">
                      <a:pos x="connsiteX1" y="connsiteY1"/>
                    </a:cxn>
                    <a:cxn ang="0">
                      <a:pos x="connsiteX2" y="connsiteY2"/>
                    </a:cxn>
                    <a:cxn ang="0">
                      <a:pos x="connsiteX3" y="connsiteY3"/>
                    </a:cxn>
                  </a:cxnLst>
                  <a:rect l="l" t="t" r="r" b="b"/>
                  <a:pathLst>
                    <a:path w="90897" h="1500187">
                      <a:moveTo>
                        <a:pt x="0" y="0"/>
                      </a:moveTo>
                      <a:lnTo>
                        <a:pt x="90897" y="0"/>
                      </a:lnTo>
                      <a:lnTo>
                        <a:pt x="90897" y="1500188"/>
                      </a:lnTo>
                      <a:lnTo>
                        <a:pt x="0" y="1500188"/>
                      </a:lnTo>
                      <a:close/>
                    </a:path>
                  </a:pathLst>
                </a:custGeom>
                <a:solidFill>
                  <a:srgbClr val="E6E6E6"/>
                </a:solidFill>
                <a:ln w="7144" cap="flat">
                  <a:noFill/>
                  <a:prstDash val="solid"/>
                  <a:miter/>
                </a:ln>
              </p:spPr>
              <p:txBody>
                <a:bodyPr rtlCol="0" anchor="ctr"/>
                <a:lstStyle/>
                <a:p>
                  <a:endParaRPr lang="en-ID"/>
                </a:p>
              </p:txBody>
            </p:sp>
            <p:sp>
              <p:nvSpPr>
                <p:cNvPr id="120" name="Freeform: Shape 493">
                  <a:extLst>
                    <a:ext uri="{FF2B5EF4-FFF2-40B4-BE49-F238E27FC236}">
                      <a16:creationId xmlns:a16="http://schemas.microsoft.com/office/drawing/2014/main" id="{C1984545-1D41-4F0A-A215-FC458DF1F526}"/>
                    </a:ext>
                  </a:extLst>
                </p:cNvPr>
                <p:cNvSpPr/>
                <p:nvPr/>
              </p:nvSpPr>
              <p:spPr>
                <a:xfrm>
                  <a:off x="5645943" y="3021241"/>
                  <a:ext cx="2271712" cy="1500187"/>
                </a:xfrm>
                <a:custGeom>
                  <a:avLst/>
                  <a:gdLst>
                    <a:gd name="connsiteX0" fmla="*/ 1135856 w 2271712"/>
                    <a:gd name="connsiteY0" fmla="*/ 0 h 1500187"/>
                    <a:gd name="connsiteX1" fmla="*/ 0 w 2271712"/>
                    <a:gd name="connsiteY1" fmla="*/ 0 h 1500187"/>
                    <a:gd name="connsiteX2" fmla="*/ 0 w 2271712"/>
                    <a:gd name="connsiteY2" fmla="*/ 1500188 h 1500187"/>
                    <a:gd name="connsiteX3" fmla="*/ 1135856 w 2271712"/>
                    <a:gd name="connsiteY3" fmla="*/ 1500188 h 1500187"/>
                    <a:gd name="connsiteX4" fmla="*/ 2271713 w 2271712"/>
                    <a:gd name="connsiteY4" fmla="*/ 1500188 h 1500187"/>
                    <a:gd name="connsiteX5" fmla="*/ 2271713 w 2271712"/>
                    <a:gd name="connsiteY5" fmla="*/ 0 h 150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1712" h="1500187">
                      <a:moveTo>
                        <a:pt x="1135856" y="0"/>
                      </a:moveTo>
                      <a:lnTo>
                        <a:pt x="0" y="0"/>
                      </a:lnTo>
                      <a:lnTo>
                        <a:pt x="0" y="1500188"/>
                      </a:lnTo>
                      <a:lnTo>
                        <a:pt x="1135856" y="1500188"/>
                      </a:lnTo>
                      <a:lnTo>
                        <a:pt x="2271713" y="1500188"/>
                      </a:lnTo>
                      <a:lnTo>
                        <a:pt x="2271713" y="0"/>
                      </a:lnTo>
                      <a:close/>
                    </a:path>
                  </a:pathLst>
                </a:custGeom>
                <a:solidFill>
                  <a:srgbClr val="F2F2F2"/>
                </a:solidFill>
                <a:ln w="7144" cap="flat">
                  <a:noFill/>
                  <a:prstDash val="solid"/>
                  <a:miter/>
                </a:ln>
              </p:spPr>
              <p:txBody>
                <a:bodyPr rtlCol="0" anchor="ctr"/>
                <a:lstStyle/>
                <a:p>
                  <a:endParaRPr lang="en-ID"/>
                </a:p>
              </p:txBody>
            </p:sp>
            <p:sp>
              <p:nvSpPr>
                <p:cNvPr id="121" name="Freeform: Shape 494">
                  <a:extLst>
                    <a:ext uri="{FF2B5EF4-FFF2-40B4-BE49-F238E27FC236}">
                      <a16:creationId xmlns:a16="http://schemas.microsoft.com/office/drawing/2014/main" id="{3E008755-D6AD-4207-B29B-7559D6FF4A25}"/>
                    </a:ext>
                  </a:extLst>
                </p:cNvPr>
                <p:cNvSpPr/>
                <p:nvPr/>
              </p:nvSpPr>
              <p:spPr>
                <a:xfrm>
                  <a:off x="7904868" y="3021241"/>
                  <a:ext cx="91368" cy="1500187"/>
                </a:xfrm>
                <a:custGeom>
                  <a:avLst/>
                  <a:gdLst>
                    <a:gd name="connsiteX0" fmla="*/ 0 w 91368"/>
                    <a:gd name="connsiteY0" fmla="*/ 0 h 1500187"/>
                    <a:gd name="connsiteX1" fmla="*/ 91369 w 91368"/>
                    <a:gd name="connsiteY1" fmla="*/ 0 h 1500187"/>
                    <a:gd name="connsiteX2" fmla="*/ 91369 w 91368"/>
                    <a:gd name="connsiteY2" fmla="*/ 1500188 h 1500187"/>
                    <a:gd name="connsiteX3" fmla="*/ 0 w 91368"/>
                    <a:gd name="connsiteY3" fmla="*/ 1500188 h 1500187"/>
                  </a:gdLst>
                  <a:ahLst/>
                  <a:cxnLst>
                    <a:cxn ang="0">
                      <a:pos x="connsiteX0" y="connsiteY0"/>
                    </a:cxn>
                    <a:cxn ang="0">
                      <a:pos x="connsiteX1" y="connsiteY1"/>
                    </a:cxn>
                    <a:cxn ang="0">
                      <a:pos x="connsiteX2" y="connsiteY2"/>
                    </a:cxn>
                    <a:cxn ang="0">
                      <a:pos x="connsiteX3" y="connsiteY3"/>
                    </a:cxn>
                  </a:cxnLst>
                  <a:rect l="l" t="t" r="r" b="b"/>
                  <a:pathLst>
                    <a:path w="91368" h="1500187">
                      <a:moveTo>
                        <a:pt x="0" y="0"/>
                      </a:moveTo>
                      <a:lnTo>
                        <a:pt x="91369" y="0"/>
                      </a:lnTo>
                      <a:lnTo>
                        <a:pt x="91369" y="1500188"/>
                      </a:lnTo>
                      <a:lnTo>
                        <a:pt x="0" y="1500188"/>
                      </a:lnTo>
                      <a:close/>
                    </a:path>
                  </a:pathLst>
                </a:custGeom>
                <a:solidFill>
                  <a:srgbClr val="E6E6E6"/>
                </a:solidFill>
                <a:ln w="7144" cap="flat">
                  <a:noFill/>
                  <a:prstDash val="solid"/>
                  <a:miter/>
                </a:ln>
              </p:spPr>
              <p:txBody>
                <a:bodyPr rtlCol="0" anchor="ctr"/>
                <a:lstStyle/>
                <a:p>
                  <a:endParaRPr lang="en-ID"/>
                </a:p>
              </p:txBody>
            </p:sp>
            <p:grpSp>
              <p:nvGrpSpPr>
                <p:cNvPr id="122" name="Graphic 100" descr="Open book with table lamp, books, pen and pencil">
                  <a:extLst>
                    <a:ext uri="{FF2B5EF4-FFF2-40B4-BE49-F238E27FC236}">
                      <a16:creationId xmlns:a16="http://schemas.microsoft.com/office/drawing/2014/main" id="{31B41F79-0B60-4EB1-9748-07F3FA429109}"/>
                    </a:ext>
                  </a:extLst>
                </p:cNvPr>
                <p:cNvGrpSpPr/>
                <p:nvPr/>
              </p:nvGrpSpPr>
              <p:grpSpPr>
                <a:xfrm>
                  <a:off x="5581171" y="3021241"/>
                  <a:ext cx="50006" cy="1178718"/>
                  <a:chOff x="5581171" y="3021241"/>
                  <a:chExt cx="50006" cy="1178718"/>
                </a:xfrm>
                <a:solidFill>
                  <a:srgbClr val="D2D2D2"/>
                </a:solidFill>
              </p:grpSpPr>
              <p:sp>
                <p:nvSpPr>
                  <p:cNvPr id="131" name="Freeform: Shape 504">
                    <a:extLst>
                      <a:ext uri="{FF2B5EF4-FFF2-40B4-BE49-F238E27FC236}">
                        <a16:creationId xmlns:a16="http://schemas.microsoft.com/office/drawing/2014/main" id="{016EC800-3CC2-4653-9F2A-CC67C834CAB0}"/>
                      </a:ext>
                    </a:extLst>
                  </p:cNvPr>
                  <p:cNvSpPr/>
                  <p:nvPr/>
                </p:nvSpPr>
                <p:spPr>
                  <a:xfrm>
                    <a:off x="5581171" y="3021241"/>
                    <a:ext cx="7143" cy="1178718"/>
                  </a:xfrm>
                  <a:custGeom>
                    <a:avLst/>
                    <a:gdLst>
                      <a:gd name="connsiteX0" fmla="*/ 0 w 7143"/>
                      <a:gd name="connsiteY0" fmla="*/ 0 h 1178718"/>
                      <a:gd name="connsiteX1" fmla="*/ 7144 w 7143"/>
                      <a:gd name="connsiteY1" fmla="*/ 0 h 1178718"/>
                      <a:gd name="connsiteX2" fmla="*/ 7144 w 7143"/>
                      <a:gd name="connsiteY2" fmla="*/ 1178719 h 1178718"/>
                      <a:gd name="connsiteX3" fmla="*/ 0 w 7143"/>
                      <a:gd name="connsiteY3" fmla="*/ 1178719 h 1178718"/>
                    </a:gdLst>
                    <a:ahLst/>
                    <a:cxnLst>
                      <a:cxn ang="0">
                        <a:pos x="connsiteX0" y="connsiteY0"/>
                      </a:cxn>
                      <a:cxn ang="0">
                        <a:pos x="connsiteX1" y="connsiteY1"/>
                      </a:cxn>
                      <a:cxn ang="0">
                        <a:pos x="connsiteX2" y="connsiteY2"/>
                      </a:cxn>
                      <a:cxn ang="0">
                        <a:pos x="connsiteX3" y="connsiteY3"/>
                      </a:cxn>
                    </a:cxnLst>
                    <a:rect l="l" t="t" r="r" b="b"/>
                    <a:pathLst>
                      <a:path w="7143" h="1178718">
                        <a:moveTo>
                          <a:pt x="0" y="0"/>
                        </a:moveTo>
                        <a:lnTo>
                          <a:pt x="7144" y="0"/>
                        </a:lnTo>
                        <a:lnTo>
                          <a:pt x="7144" y="1178719"/>
                        </a:lnTo>
                        <a:lnTo>
                          <a:pt x="0" y="1178719"/>
                        </a:lnTo>
                        <a:close/>
                      </a:path>
                    </a:pathLst>
                  </a:custGeom>
                  <a:solidFill>
                    <a:srgbClr val="D2D2D2"/>
                  </a:solidFill>
                  <a:ln w="7144" cap="flat">
                    <a:noFill/>
                    <a:prstDash val="solid"/>
                    <a:miter/>
                  </a:ln>
                </p:spPr>
                <p:txBody>
                  <a:bodyPr rtlCol="0" anchor="ctr"/>
                  <a:lstStyle/>
                  <a:p>
                    <a:endParaRPr lang="en-ID"/>
                  </a:p>
                </p:txBody>
              </p:sp>
              <p:sp>
                <p:nvSpPr>
                  <p:cNvPr id="132" name="Freeform: Shape 505">
                    <a:extLst>
                      <a:ext uri="{FF2B5EF4-FFF2-40B4-BE49-F238E27FC236}">
                        <a16:creationId xmlns:a16="http://schemas.microsoft.com/office/drawing/2014/main" id="{86C735FE-271E-4A5B-AF42-986DD2B3101B}"/>
                      </a:ext>
                    </a:extLst>
                  </p:cNvPr>
                  <p:cNvSpPr/>
                  <p:nvPr/>
                </p:nvSpPr>
                <p:spPr>
                  <a:xfrm>
                    <a:off x="5602602" y="3021241"/>
                    <a:ext cx="7143" cy="1178718"/>
                  </a:xfrm>
                  <a:custGeom>
                    <a:avLst/>
                    <a:gdLst>
                      <a:gd name="connsiteX0" fmla="*/ 0 w 7143"/>
                      <a:gd name="connsiteY0" fmla="*/ 0 h 1178718"/>
                      <a:gd name="connsiteX1" fmla="*/ 7144 w 7143"/>
                      <a:gd name="connsiteY1" fmla="*/ 0 h 1178718"/>
                      <a:gd name="connsiteX2" fmla="*/ 7144 w 7143"/>
                      <a:gd name="connsiteY2" fmla="*/ 1178719 h 1178718"/>
                      <a:gd name="connsiteX3" fmla="*/ 0 w 7143"/>
                      <a:gd name="connsiteY3" fmla="*/ 1178719 h 1178718"/>
                    </a:gdLst>
                    <a:ahLst/>
                    <a:cxnLst>
                      <a:cxn ang="0">
                        <a:pos x="connsiteX0" y="connsiteY0"/>
                      </a:cxn>
                      <a:cxn ang="0">
                        <a:pos x="connsiteX1" y="connsiteY1"/>
                      </a:cxn>
                      <a:cxn ang="0">
                        <a:pos x="connsiteX2" y="connsiteY2"/>
                      </a:cxn>
                      <a:cxn ang="0">
                        <a:pos x="connsiteX3" y="connsiteY3"/>
                      </a:cxn>
                    </a:cxnLst>
                    <a:rect l="l" t="t" r="r" b="b"/>
                    <a:pathLst>
                      <a:path w="7143" h="1178718">
                        <a:moveTo>
                          <a:pt x="0" y="0"/>
                        </a:moveTo>
                        <a:lnTo>
                          <a:pt x="7144" y="0"/>
                        </a:lnTo>
                        <a:lnTo>
                          <a:pt x="7144" y="1178719"/>
                        </a:lnTo>
                        <a:lnTo>
                          <a:pt x="0" y="1178719"/>
                        </a:lnTo>
                        <a:close/>
                      </a:path>
                    </a:pathLst>
                  </a:custGeom>
                  <a:solidFill>
                    <a:srgbClr val="D2D2D2"/>
                  </a:solidFill>
                  <a:ln w="7144" cap="flat">
                    <a:noFill/>
                    <a:prstDash val="solid"/>
                    <a:miter/>
                  </a:ln>
                </p:spPr>
                <p:txBody>
                  <a:bodyPr rtlCol="0" anchor="ctr"/>
                  <a:lstStyle/>
                  <a:p>
                    <a:endParaRPr lang="en-ID"/>
                  </a:p>
                </p:txBody>
              </p:sp>
              <p:sp>
                <p:nvSpPr>
                  <p:cNvPr id="133" name="Freeform: Shape 506">
                    <a:extLst>
                      <a:ext uri="{FF2B5EF4-FFF2-40B4-BE49-F238E27FC236}">
                        <a16:creationId xmlns:a16="http://schemas.microsoft.com/office/drawing/2014/main" id="{93C1F7A3-751F-40FB-922C-F943BBE989A6}"/>
                      </a:ext>
                    </a:extLst>
                  </p:cNvPr>
                  <p:cNvSpPr/>
                  <p:nvPr/>
                </p:nvSpPr>
                <p:spPr>
                  <a:xfrm>
                    <a:off x="5624033" y="3021241"/>
                    <a:ext cx="7143" cy="1178718"/>
                  </a:xfrm>
                  <a:custGeom>
                    <a:avLst/>
                    <a:gdLst>
                      <a:gd name="connsiteX0" fmla="*/ 0 w 7143"/>
                      <a:gd name="connsiteY0" fmla="*/ 0 h 1178718"/>
                      <a:gd name="connsiteX1" fmla="*/ 7144 w 7143"/>
                      <a:gd name="connsiteY1" fmla="*/ 0 h 1178718"/>
                      <a:gd name="connsiteX2" fmla="*/ 7144 w 7143"/>
                      <a:gd name="connsiteY2" fmla="*/ 1178719 h 1178718"/>
                      <a:gd name="connsiteX3" fmla="*/ 0 w 7143"/>
                      <a:gd name="connsiteY3" fmla="*/ 1178719 h 1178718"/>
                    </a:gdLst>
                    <a:ahLst/>
                    <a:cxnLst>
                      <a:cxn ang="0">
                        <a:pos x="connsiteX0" y="connsiteY0"/>
                      </a:cxn>
                      <a:cxn ang="0">
                        <a:pos x="connsiteX1" y="connsiteY1"/>
                      </a:cxn>
                      <a:cxn ang="0">
                        <a:pos x="connsiteX2" y="connsiteY2"/>
                      </a:cxn>
                      <a:cxn ang="0">
                        <a:pos x="connsiteX3" y="connsiteY3"/>
                      </a:cxn>
                    </a:cxnLst>
                    <a:rect l="l" t="t" r="r" b="b"/>
                    <a:pathLst>
                      <a:path w="7143" h="1178718">
                        <a:moveTo>
                          <a:pt x="0" y="0"/>
                        </a:moveTo>
                        <a:lnTo>
                          <a:pt x="7144" y="0"/>
                        </a:lnTo>
                        <a:lnTo>
                          <a:pt x="7144" y="1178719"/>
                        </a:lnTo>
                        <a:lnTo>
                          <a:pt x="0" y="1178719"/>
                        </a:lnTo>
                        <a:close/>
                      </a:path>
                    </a:pathLst>
                  </a:custGeom>
                  <a:solidFill>
                    <a:srgbClr val="D2D2D2"/>
                  </a:solidFill>
                  <a:ln w="7144" cap="flat">
                    <a:noFill/>
                    <a:prstDash val="solid"/>
                    <a:miter/>
                  </a:ln>
                </p:spPr>
                <p:txBody>
                  <a:bodyPr rtlCol="0" anchor="ctr"/>
                  <a:lstStyle/>
                  <a:p>
                    <a:endParaRPr lang="en-ID"/>
                  </a:p>
                </p:txBody>
              </p:sp>
            </p:grpSp>
            <p:grpSp>
              <p:nvGrpSpPr>
                <p:cNvPr id="123" name="Graphic 100" descr="Open book with table lamp, books, pen and pencil">
                  <a:extLst>
                    <a:ext uri="{FF2B5EF4-FFF2-40B4-BE49-F238E27FC236}">
                      <a16:creationId xmlns:a16="http://schemas.microsoft.com/office/drawing/2014/main" id="{2D94D700-D358-4D17-ADAE-30EBCA6B748F}"/>
                    </a:ext>
                  </a:extLst>
                </p:cNvPr>
                <p:cNvGrpSpPr/>
                <p:nvPr/>
              </p:nvGrpSpPr>
              <p:grpSpPr>
                <a:xfrm>
                  <a:off x="7924800" y="3021241"/>
                  <a:ext cx="50006" cy="1500187"/>
                  <a:chOff x="7924800" y="3021241"/>
                  <a:chExt cx="50006" cy="1500187"/>
                </a:xfrm>
                <a:solidFill>
                  <a:srgbClr val="D2D2D2"/>
                </a:solidFill>
              </p:grpSpPr>
              <p:sp>
                <p:nvSpPr>
                  <p:cNvPr id="128" name="Freeform: Shape 501">
                    <a:extLst>
                      <a:ext uri="{FF2B5EF4-FFF2-40B4-BE49-F238E27FC236}">
                        <a16:creationId xmlns:a16="http://schemas.microsoft.com/office/drawing/2014/main" id="{67C263C4-6EC7-4298-8A0D-93BAC0DBC6F7}"/>
                      </a:ext>
                    </a:extLst>
                  </p:cNvPr>
                  <p:cNvSpPr/>
                  <p:nvPr/>
                </p:nvSpPr>
                <p:spPr>
                  <a:xfrm>
                    <a:off x="7967662" y="3021241"/>
                    <a:ext cx="7143" cy="1500187"/>
                  </a:xfrm>
                  <a:custGeom>
                    <a:avLst/>
                    <a:gdLst>
                      <a:gd name="connsiteX0" fmla="*/ 0 w 7143"/>
                      <a:gd name="connsiteY0" fmla="*/ 0 h 1500187"/>
                      <a:gd name="connsiteX1" fmla="*/ 7144 w 7143"/>
                      <a:gd name="connsiteY1" fmla="*/ 0 h 1500187"/>
                      <a:gd name="connsiteX2" fmla="*/ 7144 w 7143"/>
                      <a:gd name="connsiteY2" fmla="*/ 1500188 h 1500187"/>
                      <a:gd name="connsiteX3" fmla="*/ 0 w 7143"/>
                      <a:gd name="connsiteY3" fmla="*/ 1500188 h 1500187"/>
                    </a:gdLst>
                    <a:ahLst/>
                    <a:cxnLst>
                      <a:cxn ang="0">
                        <a:pos x="connsiteX0" y="connsiteY0"/>
                      </a:cxn>
                      <a:cxn ang="0">
                        <a:pos x="connsiteX1" y="connsiteY1"/>
                      </a:cxn>
                      <a:cxn ang="0">
                        <a:pos x="connsiteX2" y="connsiteY2"/>
                      </a:cxn>
                      <a:cxn ang="0">
                        <a:pos x="connsiteX3" y="connsiteY3"/>
                      </a:cxn>
                    </a:cxnLst>
                    <a:rect l="l" t="t" r="r" b="b"/>
                    <a:pathLst>
                      <a:path w="7143" h="1500187">
                        <a:moveTo>
                          <a:pt x="0" y="0"/>
                        </a:moveTo>
                        <a:lnTo>
                          <a:pt x="7144" y="0"/>
                        </a:lnTo>
                        <a:lnTo>
                          <a:pt x="7144" y="1500188"/>
                        </a:lnTo>
                        <a:lnTo>
                          <a:pt x="0" y="1500188"/>
                        </a:lnTo>
                        <a:close/>
                      </a:path>
                    </a:pathLst>
                  </a:custGeom>
                  <a:solidFill>
                    <a:srgbClr val="D2D2D2"/>
                  </a:solidFill>
                  <a:ln w="7144" cap="flat">
                    <a:noFill/>
                    <a:prstDash val="solid"/>
                    <a:miter/>
                  </a:ln>
                </p:spPr>
                <p:txBody>
                  <a:bodyPr rtlCol="0" anchor="ctr"/>
                  <a:lstStyle/>
                  <a:p>
                    <a:endParaRPr lang="en-ID"/>
                  </a:p>
                </p:txBody>
              </p:sp>
              <p:sp>
                <p:nvSpPr>
                  <p:cNvPr id="129" name="Freeform: Shape 502">
                    <a:extLst>
                      <a:ext uri="{FF2B5EF4-FFF2-40B4-BE49-F238E27FC236}">
                        <a16:creationId xmlns:a16="http://schemas.microsoft.com/office/drawing/2014/main" id="{939E1FD8-D3A4-4017-B2F3-C5814F05FBCB}"/>
                      </a:ext>
                    </a:extLst>
                  </p:cNvPr>
                  <p:cNvSpPr/>
                  <p:nvPr/>
                </p:nvSpPr>
                <p:spPr>
                  <a:xfrm>
                    <a:off x="7946231" y="3021241"/>
                    <a:ext cx="7143" cy="1500187"/>
                  </a:xfrm>
                  <a:custGeom>
                    <a:avLst/>
                    <a:gdLst>
                      <a:gd name="connsiteX0" fmla="*/ 0 w 7143"/>
                      <a:gd name="connsiteY0" fmla="*/ 0 h 1500187"/>
                      <a:gd name="connsiteX1" fmla="*/ 7144 w 7143"/>
                      <a:gd name="connsiteY1" fmla="*/ 0 h 1500187"/>
                      <a:gd name="connsiteX2" fmla="*/ 7144 w 7143"/>
                      <a:gd name="connsiteY2" fmla="*/ 1500188 h 1500187"/>
                      <a:gd name="connsiteX3" fmla="*/ 0 w 7143"/>
                      <a:gd name="connsiteY3" fmla="*/ 1500188 h 1500187"/>
                    </a:gdLst>
                    <a:ahLst/>
                    <a:cxnLst>
                      <a:cxn ang="0">
                        <a:pos x="connsiteX0" y="connsiteY0"/>
                      </a:cxn>
                      <a:cxn ang="0">
                        <a:pos x="connsiteX1" y="connsiteY1"/>
                      </a:cxn>
                      <a:cxn ang="0">
                        <a:pos x="connsiteX2" y="connsiteY2"/>
                      </a:cxn>
                      <a:cxn ang="0">
                        <a:pos x="connsiteX3" y="connsiteY3"/>
                      </a:cxn>
                    </a:cxnLst>
                    <a:rect l="l" t="t" r="r" b="b"/>
                    <a:pathLst>
                      <a:path w="7143" h="1500187">
                        <a:moveTo>
                          <a:pt x="0" y="0"/>
                        </a:moveTo>
                        <a:lnTo>
                          <a:pt x="7144" y="0"/>
                        </a:lnTo>
                        <a:lnTo>
                          <a:pt x="7144" y="1500188"/>
                        </a:lnTo>
                        <a:lnTo>
                          <a:pt x="0" y="1500188"/>
                        </a:lnTo>
                        <a:close/>
                      </a:path>
                    </a:pathLst>
                  </a:custGeom>
                  <a:solidFill>
                    <a:srgbClr val="D2D2D2"/>
                  </a:solidFill>
                  <a:ln w="7144" cap="flat">
                    <a:noFill/>
                    <a:prstDash val="solid"/>
                    <a:miter/>
                  </a:ln>
                </p:spPr>
                <p:txBody>
                  <a:bodyPr rtlCol="0" anchor="ctr"/>
                  <a:lstStyle/>
                  <a:p>
                    <a:endParaRPr lang="en-ID"/>
                  </a:p>
                </p:txBody>
              </p:sp>
              <p:sp>
                <p:nvSpPr>
                  <p:cNvPr id="130" name="Freeform: Shape 503">
                    <a:extLst>
                      <a:ext uri="{FF2B5EF4-FFF2-40B4-BE49-F238E27FC236}">
                        <a16:creationId xmlns:a16="http://schemas.microsoft.com/office/drawing/2014/main" id="{6E8F35CB-F1F8-4C4D-A330-C5E1A8D231E6}"/>
                      </a:ext>
                    </a:extLst>
                  </p:cNvPr>
                  <p:cNvSpPr/>
                  <p:nvPr/>
                </p:nvSpPr>
                <p:spPr>
                  <a:xfrm>
                    <a:off x="7924800" y="3021241"/>
                    <a:ext cx="7143" cy="1500187"/>
                  </a:xfrm>
                  <a:custGeom>
                    <a:avLst/>
                    <a:gdLst>
                      <a:gd name="connsiteX0" fmla="*/ 0 w 7143"/>
                      <a:gd name="connsiteY0" fmla="*/ 0 h 1500187"/>
                      <a:gd name="connsiteX1" fmla="*/ 7144 w 7143"/>
                      <a:gd name="connsiteY1" fmla="*/ 0 h 1500187"/>
                      <a:gd name="connsiteX2" fmla="*/ 7144 w 7143"/>
                      <a:gd name="connsiteY2" fmla="*/ 1500188 h 1500187"/>
                      <a:gd name="connsiteX3" fmla="*/ 0 w 7143"/>
                      <a:gd name="connsiteY3" fmla="*/ 1500188 h 1500187"/>
                    </a:gdLst>
                    <a:ahLst/>
                    <a:cxnLst>
                      <a:cxn ang="0">
                        <a:pos x="connsiteX0" y="connsiteY0"/>
                      </a:cxn>
                      <a:cxn ang="0">
                        <a:pos x="connsiteX1" y="connsiteY1"/>
                      </a:cxn>
                      <a:cxn ang="0">
                        <a:pos x="connsiteX2" y="connsiteY2"/>
                      </a:cxn>
                      <a:cxn ang="0">
                        <a:pos x="connsiteX3" y="connsiteY3"/>
                      </a:cxn>
                    </a:cxnLst>
                    <a:rect l="l" t="t" r="r" b="b"/>
                    <a:pathLst>
                      <a:path w="7143" h="1500187">
                        <a:moveTo>
                          <a:pt x="0" y="0"/>
                        </a:moveTo>
                        <a:lnTo>
                          <a:pt x="7144" y="0"/>
                        </a:lnTo>
                        <a:lnTo>
                          <a:pt x="7144" y="1500188"/>
                        </a:lnTo>
                        <a:lnTo>
                          <a:pt x="0" y="1500188"/>
                        </a:lnTo>
                        <a:close/>
                      </a:path>
                    </a:pathLst>
                  </a:custGeom>
                  <a:solidFill>
                    <a:srgbClr val="D2D2D2"/>
                  </a:solidFill>
                  <a:ln w="7144" cap="flat">
                    <a:noFill/>
                    <a:prstDash val="solid"/>
                    <a:miter/>
                  </a:ln>
                </p:spPr>
                <p:txBody>
                  <a:bodyPr rtlCol="0" anchor="ctr"/>
                  <a:lstStyle/>
                  <a:p>
                    <a:endParaRPr lang="en-ID"/>
                  </a:p>
                </p:txBody>
              </p:sp>
            </p:grpSp>
            <p:sp>
              <p:nvSpPr>
                <p:cNvPr id="124" name="Freeform: Shape 497">
                  <a:extLst>
                    <a:ext uri="{FF2B5EF4-FFF2-40B4-BE49-F238E27FC236}">
                      <a16:creationId xmlns:a16="http://schemas.microsoft.com/office/drawing/2014/main" id="{59BC69EB-8A7F-452C-BA70-4742A80A6045}"/>
                    </a:ext>
                  </a:extLst>
                </p:cNvPr>
                <p:cNvSpPr/>
                <p:nvPr/>
              </p:nvSpPr>
              <p:spPr>
                <a:xfrm>
                  <a:off x="6781800" y="2952347"/>
                  <a:ext cx="1040494" cy="1569075"/>
                </a:xfrm>
                <a:custGeom>
                  <a:avLst/>
                  <a:gdLst>
                    <a:gd name="connsiteX0" fmla="*/ 78 w 1040494"/>
                    <a:gd name="connsiteY0" fmla="*/ 1569075 h 1569075"/>
                    <a:gd name="connsiteX1" fmla="*/ 1040494 w 1040494"/>
                    <a:gd name="connsiteY1" fmla="*/ 1500187 h 1569075"/>
                    <a:gd name="connsiteX2" fmla="*/ 1040494 w 1040494"/>
                    <a:gd name="connsiteY2" fmla="*/ 0 h 1569075"/>
                    <a:gd name="connsiteX3" fmla="*/ 0 w 1040494"/>
                    <a:gd name="connsiteY3" fmla="*/ 68894 h 1569075"/>
                    <a:gd name="connsiteX4" fmla="*/ 0 w 1040494"/>
                    <a:gd name="connsiteY4" fmla="*/ 1569003 h 1569075"/>
                    <a:gd name="connsiteX5" fmla="*/ 78 w 1040494"/>
                    <a:gd name="connsiteY5" fmla="*/ 1569075 h 156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0494" h="1569075">
                      <a:moveTo>
                        <a:pt x="78" y="1569075"/>
                      </a:moveTo>
                      <a:lnTo>
                        <a:pt x="1040494" y="1500187"/>
                      </a:lnTo>
                      <a:lnTo>
                        <a:pt x="1040494" y="0"/>
                      </a:lnTo>
                      <a:lnTo>
                        <a:pt x="0" y="68894"/>
                      </a:lnTo>
                      <a:lnTo>
                        <a:pt x="0" y="1569003"/>
                      </a:lnTo>
                      <a:cubicBezTo>
                        <a:pt x="0" y="1569046"/>
                        <a:pt x="36" y="1569082"/>
                        <a:pt x="78" y="1569075"/>
                      </a:cubicBezTo>
                      <a:close/>
                    </a:path>
                  </a:pathLst>
                </a:custGeom>
                <a:solidFill>
                  <a:srgbClr val="D2D2D2"/>
                </a:solidFill>
                <a:ln w="7144" cap="flat">
                  <a:noFill/>
                  <a:prstDash val="solid"/>
                  <a:miter/>
                </a:ln>
              </p:spPr>
              <p:txBody>
                <a:bodyPr rtlCol="0" anchor="ctr"/>
                <a:lstStyle/>
                <a:p>
                  <a:endParaRPr lang="en-ID"/>
                </a:p>
              </p:txBody>
            </p:sp>
            <p:sp>
              <p:nvSpPr>
                <p:cNvPr id="125" name="Freeform: Shape 498">
                  <a:extLst>
                    <a:ext uri="{FF2B5EF4-FFF2-40B4-BE49-F238E27FC236}">
                      <a16:creationId xmlns:a16="http://schemas.microsoft.com/office/drawing/2014/main" id="{28EDC129-109A-4740-978B-F8168C1E98B6}"/>
                    </a:ext>
                  </a:extLst>
                </p:cNvPr>
                <p:cNvSpPr/>
                <p:nvPr/>
              </p:nvSpPr>
              <p:spPr>
                <a:xfrm>
                  <a:off x="6781800" y="2911542"/>
                  <a:ext cx="908263" cy="1609879"/>
                </a:xfrm>
                <a:custGeom>
                  <a:avLst/>
                  <a:gdLst>
                    <a:gd name="connsiteX0" fmla="*/ 78 w 908263"/>
                    <a:gd name="connsiteY0" fmla="*/ 1609880 h 1609879"/>
                    <a:gd name="connsiteX1" fmla="*/ 908263 w 908263"/>
                    <a:gd name="connsiteY1" fmla="*/ 1500188 h 1609879"/>
                    <a:gd name="connsiteX2" fmla="*/ 908263 w 908263"/>
                    <a:gd name="connsiteY2" fmla="*/ 0 h 1609879"/>
                    <a:gd name="connsiteX3" fmla="*/ 0 w 908263"/>
                    <a:gd name="connsiteY3" fmla="*/ 109699 h 1609879"/>
                    <a:gd name="connsiteX4" fmla="*/ 0 w 908263"/>
                    <a:gd name="connsiteY4" fmla="*/ 1609808 h 1609879"/>
                    <a:gd name="connsiteX5" fmla="*/ 78 w 908263"/>
                    <a:gd name="connsiteY5" fmla="*/ 1609880 h 160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263" h="1609879">
                      <a:moveTo>
                        <a:pt x="78" y="1609880"/>
                      </a:moveTo>
                      <a:lnTo>
                        <a:pt x="908263" y="1500188"/>
                      </a:lnTo>
                      <a:lnTo>
                        <a:pt x="908263" y="0"/>
                      </a:lnTo>
                      <a:lnTo>
                        <a:pt x="0" y="109699"/>
                      </a:lnTo>
                      <a:lnTo>
                        <a:pt x="0" y="1609808"/>
                      </a:lnTo>
                      <a:cubicBezTo>
                        <a:pt x="0" y="1609851"/>
                        <a:pt x="36" y="1609880"/>
                        <a:pt x="78" y="1609880"/>
                      </a:cubicBezTo>
                      <a:close/>
                    </a:path>
                  </a:pathLst>
                </a:custGeom>
                <a:solidFill>
                  <a:srgbClr val="FFFFFF"/>
                </a:solidFill>
                <a:ln w="7144" cap="flat">
                  <a:noFill/>
                  <a:prstDash val="solid"/>
                  <a:miter/>
                </a:ln>
              </p:spPr>
              <p:txBody>
                <a:bodyPr rtlCol="0" anchor="ctr"/>
                <a:lstStyle/>
                <a:p>
                  <a:endParaRPr lang="en-ID"/>
                </a:p>
              </p:txBody>
            </p:sp>
            <p:sp>
              <p:nvSpPr>
                <p:cNvPr id="126" name="Freeform: Shape 499">
                  <a:extLst>
                    <a:ext uri="{FF2B5EF4-FFF2-40B4-BE49-F238E27FC236}">
                      <a16:creationId xmlns:a16="http://schemas.microsoft.com/office/drawing/2014/main" id="{A14817A6-7C46-4024-ABA6-076AD958AFDD}"/>
                    </a:ext>
                  </a:extLst>
                </p:cNvPr>
                <p:cNvSpPr/>
                <p:nvPr/>
              </p:nvSpPr>
              <p:spPr>
                <a:xfrm>
                  <a:off x="5753100" y="3185548"/>
                  <a:ext cx="671512" cy="1064418"/>
                </a:xfrm>
                <a:custGeom>
                  <a:avLst/>
                  <a:gdLst>
                    <a:gd name="connsiteX0" fmla="*/ 657225 w 671512"/>
                    <a:gd name="connsiteY0" fmla="*/ 28575 h 1064418"/>
                    <a:gd name="connsiteX1" fmla="*/ 14288 w 671512"/>
                    <a:gd name="connsiteY1" fmla="*/ 28575 h 1064418"/>
                    <a:gd name="connsiteX2" fmla="*/ 0 w 671512"/>
                    <a:gd name="connsiteY2" fmla="*/ 14288 h 1064418"/>
                    <a:gd name="connsiteX3" fmla="*/ 14288 w 671512"/>
                    <a:gd name="connsiteY3" fmla="*/ 0 h 1064418"/>
                    <a:gd name="connsiteX4" fmla="*/ 657225 w 671512"/>
                    <a:gd name="connsiteY4" fmla="*/ 0 h 1064418"/>
                    <a:gd name="connsiteX5" fmla="*/ 671513 w 671512"/>
                    <a:gd name="connsiteY5" fmla="*/ 14288 h 1064418"/>
                    <a:gd name="connsiteX6" fmla="*/ 657225 w 671512"/>
                    <a:gd name="connsiteY6" fmla="*/ 28575 h 1064418"/>
                    <a:gd name="connsiteX7" fmla="*/ 671513 w 671512"/>
                    <a:gd name="connsiteY7" fmla="*/ 117872 h 1064418"/>
                    <a:gd name="connsiteX8" fmla="*/ 657225 w 671512"/>
                    <a:gd name="connsiteY8" fmla="*/ 103584 h 1064418"/>
                    <a:gd name="connsiteX9" fmla="*/ 14288 w 671512"/>
                    <a:gd name="connsiteY9" fmla="*/ 103584 h 1064418"/>
                    <a:gd name="connsiteX10" fmla="*/ 0 w 671512"/>
                    <a:gd name="connsiteY10" fmla="*/ 117872 h 1064418"/>
                    <a:gd name="connsiteX11" fmla="*/ 14288 w 671512"/>
                    <a:gd name="connsiteY11" fmla="*/ 132159 h 1064418"/>
                    <a:gd name="connsiteX12" fmla="*/ 657225 w 671512"/>
                    <a:gd name="connsiteY12" fmla="*/ 132159 h 1064418"/>
                    <a:gd name="connsiteX13" fmla="*/ 671513 w 671512"/>
                    <a:gd name="connsiteY13" fmla="*/ 117872 h 1064418"/>
                    <a:gd name="connsiteX14" fmla="*/ 671513 w 671512"/>
                    <a:gd name="connsiteY14" fmla="*/ 221456 h 1064418"/>
                    <a:gd name="connsiteX15" fmla="*/ 657225 w 671512"/>
                    <a:gd name="connsiteY15" fmla="*/ 207169 h 1064418"/>
                    <a:gd name="connsiteX16" fmla="*/ 14288 w 671512"/>
                    <a:gd name="connsiteY16" fmla="*/ 207169 h 1064418"/>
                    <a:gd name="connsiteX17" fmla="*/ 0 w 671512"/>
                    <a:gd name="connsiteY17" fmla="*/ 221456 h 1064418"/>
                    <a:gd name="connsiteX18" fmla="*/ 14288 w 671512"/>
                    <a:gd name="connsiteY18" fmla="*/ 235744 h 1064418"/>
                    <a:gd name="connsiteX19" fmla="*/ 657225 w 671512"/>
                    <a:gd name="connsiteY19" fmla="*/ 235744 h 1064418"/>
                    <a:gd name="connsiteX20" fmla="*/ 671513 w 671512"/>
                    <a:gd name="connsiteY20" fmla="*/ 221456 h 1064418"/>
                    <a:gd name="connsiteX21" fmla="*/ 671513 w 671512"/>
                    <a:gd name="connsiteY21" fmla="*/ 325041 h 1064418"/>
                    <a:gd name="connsiteX22" fmla="*/ 657225 w 671512"/>
                    <a:gd name="connsiteY22" fmla="*/ 310753 h 1064418"/>
                    <a:gd name="connsiteX23" fmla="*/ 14288 w 671512"/>
                    <a:gd name="connsiteY23" fmla="*/ 310753 h 1064418"/>
                    <a:gd name="connsiteX24" fmla="*/ 0 w 671512"/>
                    <a:gd name="connsiteY24" fmla="*/ 325041 h 1064418"/>
                    <a:gd name="connsiteX25" fmla="*/ 14288 w 671512"/>
                    <a:gd name="connsiteY25" fmla="*/ 339328 h 1064418"/>
                    <a:gd name="connsiteX26" fmla="*/ 657225 w 671512"/>
                    <a:gd name="connsiteY26" fmla="*/ 339328 h 1064418"/>
                    <a:gd name="connsiteX27" fmla="*/ 671513 w 671512"/>
                    <a:gd name="connsiteY27" fmla="*/ 325041 h 1064418"/>
                    <a:gd name="connsiteX28" fmla="*/ 671513 w 671512"/>
                    <a:gd name="connsiteY28" fmla="*/ 428625 h 1064418"/>
                    <a:gd name="connsiteX29" fmla="*/ 657225 w 671512"/>
                    <a:gd name="connsiteY29" fmla="*/ 414338 h 1064418"/>
                    <a:gd name="connsiteX30" fmla="*/ 14288 w 671512"/>
                    <a:gd name="connsiteY30" fmla="*/ 414338 h 1064418"/>
                    <a:gd name="connsiteX31" fmla="*/ 0 w 671512"/>
                    <a:gd name="connsiteY31" fmla="*/ 428625 h 1064418"/>
                    <a:gd name="connsiteX32" fmla="*/ 14288 w 671512"/>
                    <a:gd name="connsiteY32" fmla="*/ 442913 h 1064418"/>
                    <a:gd name="connsiteX33" fmla="*/ 657225 w 671512"/>
                    <a:gd name="connsiteY33" fmla="*/ 442913 h 1064418"/>
                    <a:gd name="connsiteX34" fmla="*/ 671513 w 671512"/>
                    <a:gd name="connsiteY34" fmla="*/ 428625 h 1064418"/>
                    <a:gd name="connsiteX35" fmla="*/ 421481 w 671512"/>
                    <a:gd name="connsiteY35" fmla="*/ 532210 h 1064418"/>
                    <a:gd name="connsiteX36" fmla="*/ 407194 w 671512"/>
                    <a:gd name="connsiteY36" fmla="*/ 517922 h 1064418"/>
                    <a:gd name="connsiteX37" fmla="*/ 14288 w 671512"/>
                    <a:gd name="connsiteY37" fmla="*/ 517922 h 1064418"/>
                    <a:gd name="connsiteX38" fmla="*/ 0 w 671512"/>
                    <a:gd name="connsiteY38" fmla="*/ 532210 h 1064418"/>
                    <a:gd name="connsiteX39" fmla="*/ 14288 w 671512"/>
                    <a:gd name="connsiteY39" fmla="*/ 546497 h 1064418"/>
                    <a:gd name="connsiteX40" fmla="*/ 407194 w 671512"/>
                    <a:gd name="connsiteY40" fmla="*/ 546497 h 1064418"/>
                    <a:gd name="connsiteX41" fmla="*/ 421481 w 671512"/>
                    <a:gd name="connsiteY41" fmla="*/ 532210 h 1064418"/>
                    <a:gd name="connsiteX42" fmla="*/ 671513 w 671512"/>
                    <a:gd name="connsiteY42" fmla="*/ 635794 h 1064418"/>
                    <a:gd name="connsiteX43" fmla="*/ 657225 w 671512"/>
                    <a:gd name="connsiteY43" fmla="*/ 621506 h 1064418"/>
                    <a:gd name="connsiteX44" fmla="*/ 14288 w 671512"/>
                    <a:gd name="connsiteY44" fmla="*/ 621506 h 1064418"/>
                    <a:gd name="connsiteX45" fmla="*/ 0 w 671512"/>
                    <a:gd name="connsiteY45" fmla="*/ 635794 h 1064418"/>
                    <a:gd name="connsiteX46" fmla="*/ 14288 w 671512"/>
                    <a:gd name="connsiteY46" fmla="*/ 650081 h 1064418"/>
                    <a:gd name="connsiteX47" fmla="*/ 657225 w 671512"/>
                    <a:gd name="connsiteY47" fmla="*/ 650081 h 1064418"/>
                    <a:gd name="connsiteX48" fmla="*/ 671513 w 671512"/>
                    <a:gd name="connsiteY48" fmla="*/ 635794 h 1064418"/>
                    <a:gd name="connsiteX49" fmla="*/ 671513 w 671512"/>
                    <a:gd name="connsiteY49" fmla="*/ 739378 h 1064418"/>
                    <a:gd name="connsiteX50" fmla="*/ 657225 w 671512"/>
                    <a:gd name="connsiteY50" fmla="*/ 725091 h 1064418"/>
                    <a:gd name="connsiteX51" fmla="*/ 14288 w 671512"/>
                    <a:gd name="connsiteY51" fmla="*/ 725091 h 1064418"/>
                    <a:gd name="connsiteX52" fmla="*/ 0 w 671512"/>
                    <a:gd name="connsiteY52" fmla="*/ 739378 h 1064418"/>
                    <a:gd name="connsiteX53" fmla="*/ 14288 w 671512"/>
                    <a:gd name="connsiteY53" fmla="*/ 753666 h 1064418"/>
                    <a:gd name="connsiteX54" fmla="*/ 657225 w 671512"/>
                    <a:gd name="connsiteY54" fmla="*/ 753666 h 1064418"/>
                    <a:gd name="connsiteX55" fmla="*/ 671513 w 671512"/>
                    <a:gd name="connsiteY55" fmla="*/ 739378 h 1064418"/>
                    <a:gd name="connsiteX56" fmla="*/ 671513 w 671512"/>
                    <a:gd name="connsiteY56" fmla="*/ 842963 h 1064418"/>
                    <a:gd name="connsiteX57" fmla="*/ 657225 w 671512"/>
                    <a:gd name="connsiteY57" fmla="*/ 828675 h 1064418"/>
                    <a:gd name="connsiteX58" fmla="*/ 14288 w 671512"/>
                    <a:gd name="connsiteY58" fmla="*/ 828675 h 1064418"/>
                    <a:gd name="connsiteX59" fmla="*/ 0 w 671512"/>
                    <a:gd name="connsiteY59" fmla="*/ 842963 h 1064418"/>
                    <a:gd name="connsiteX60" fmla="*/ 14288 w 671512"/>
                    <a:gd name="connsiteY60" fmla="*/ 857250 h 1064418"/>
                    <a:gd name="connsiteX61" fmla="*/ 657225 w 671512"/>
                    <a:gd name="connsiteY61" fmla="*/ 857250 h 1064418"/>
                    <a:gd name="connsiteX62" fmla="*/ 671513 w 671512"/>
                    <a:gd name="connsiteY62" fmla="*/ 842963 h 1064418"/>
                    <a:gd name="connsiteX63" fmla="*/ 671513 w 671512"/>
                    <a:gd name="connsiteY63" fmla="*/ 946547 h 1064418"/>
                    <a:gd name="connsiteX64" fmla="*/ 657225 w 671512"/>
                    <a:gd name="connsiteY64" fmla="*/ 932260 h 1064418"/>
                    <a:gd name="connsiteX65" fmla="*/ 14288 w 671512"/>
                    <a:gd name="connsiteY65" fmla="*/ 932260 h 1064418"/>
                    <a:gd name="connsiteX66" fmla="*/ 0 w 671512"/>
                    <a:gd name="connsiteY66" fmla="*/ 946547 h 1064418"/>
                    <a:gd name="connsiteX67" fmla="*/ 14288 w 671512"/>
                    <a:gd name="connsiteY67" fmla="*/ 960835 h 1064418"/>
                    <a:gd name="connsiteX68" fmla="*/ 657225 w 671512"/>
                    <a:gd name="connsiteY68" fmla="*/ 960835 h 1064418"/>
                    <a:gd name="connsiteX69" fmla="*/ 671513 w 671512"/>
                    <a:gd name="connsiteY69" fmla="*/ 946547 h 1064418"/>
                    <a:gd name="connsiteX70" fmla="*/ 671513 w 671512"/>
                    <a:gd name="connsiteY70" fmla="*/ 1050132 h 1064418"/>
                    <a:gd name="connsiteX71" fmla="*/ 657225 w 671512"/>
                    <a:gd name="connsiteY71" fmla="*/ 1035844 h 1064418"/>
                    <a:gd name="connsiteX72" fmla="*/ 14288 w 671512"/>
                    <a:gd name="connsiteY72" fmla="*/ 1035844 h 1064418"/>
                    <a:gd name="connsiteX73" fmla="*/ 0 w 671512"/>
                    <a:gd name="connsiteY73" fmla="*/ 1050132 h 1064418"/>
                    <a:gd name="connsiteX74" fmla="*/ 14288 w 671512"/>
                    <a:gd name="connsiteY74" fmla="*/ 1064419 h 1064418"/>
                    <a:gd name="connsiteX75" fmla="*/ 657225 w 671512"/>
                    <a:gd name="connsiteY75" fmla="*/ 1064419 h 1064418"/>
                    <a:gd name="connsiteX76" fmla="*/ 671513 w 671512"/>
                    <a:gd name="connsiteY76" fmla="*/ 1050132 h 106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71512" h="1064418">
                      <a:moveTo>
                        <a:pt x="657225" y="28575"/>
                      </a:moveTo>
                      <a:lnTo>
                        <a:pt x="14288" y="28575"/>
                      </a:lnTo>
                      <a:cubicBezTo>
                        <a:pt x="6401" y="28575"/>
                        <a:pt x="0" y="22174"/>
                        <a:pt x="0" y="14288"/>
                      </a:cubicBezTo>
                      <a:cubicBezTo>
                        <a:pt x="0" y="6401"/>
                        <a:pt x="6401" y="0"/>
                        <a:pt x="14288" y="0"/>
                      </a:cubicBezTo>
                      <a:lnTo>
                        <a:pt x="657225" y="0"/>
                      </a:lnTo>
                      <a:cubicBezTo>
                        <a:pt x="665112" y="0"/>
                        <a:pt x="671513" y="6401"/>
                        <a:pt x="671513" y="14288"/>
                      </a:cubicBezTo>
                      <a:cubicBezTo>
                        <a:pt x="671513" y="22174"/>
                        <a:pt x="665112" y="28575"/>
                        <a:pt x="657225" y="28575"/>
                      </a:cubicBezTo>
                      <a:close/>
                      <a:moveTo>
                        <a:pt x="671513" y="117872"/>
                      </a:moveTo>
                      <a:cubicBezTo>
                        <a:pt x="671513" y="109985"/>
                        <a:pt x="665112" y="103584"/>
                        <a:pt x="657225" y="103584"/>
                      </a:cubicBezTo>
                      <a:lnTo>
                        <a:pt x="14288" y="103584"/>
                      </a:lnTo>
                      <a:cubicBezTo>
                        <a:pt x="6401" y="103584"/>
                        <a:pt x="0" y="109985"/>
                        <a:pt x="0" y="117872"/>
                      </a:cubicBezTo>
                      <a:cubicBezTo>
                        <a:pt x="0" y="125759"/>
                        <a:pt x="6401" y="132159"/>
                        <a:pt x="14288" y="132159"/>
                      </a:cubicBezTo>
                      <a:lnTo>
                        <a:pt x="657225" y="132159"/>
                      </a:lnTo>
                      <a:cubicBezTo>
                        <a:pt x="665112" y="132159"/>
                        <a:pt x="671513" y="125759"/>
                        <a:pt x="671513" y="117872"/>
                      </a:cubicBezTo>
                      <a:close/>
                      <a:moveTo>
                        <a:pt x="671513" y="221456"/>
                      </a:moveTo>
                      <a:cubicBezTo>
                        <a:pt x="671513" y="213570"/>
                        <a:pt x="665112" y="207169"/>
                        <a:pt x="657225" y="207169"/>
                      </a:cubicBezTo>
                      <a:lnTo>
                        <a:pt x="14288" y="207169"/>
                      </a:lnTo>
                      <a:cubicBezTo>
                        <a:pt x="6401" y="207169"/>
                        <a:pt x="0" y="213570"/>
                        <a:pt x="0" y="221456"/>
                      </a:cubicBezTo>
                      <a:cubicBezTo>
                        <a:pt x="0" y="229343"/>
                        <a:pt x="6401" y="235744"/>
                        <a:pt x="14288" y="235744"/>
                      </a:cubicBezTo>
                      <a:lnTo>
                        <a:pt x="657225" y="235744"/>
                      </a:lnTo>
                      <a:cubicBezTo>
                        <a:pt x="665112" y="235744"/>
                        <a:pt x="671513" y="229343"/>
                        <a:pt x="671513" y="221456"/>
                      </a:cubicBezTo>
                      <a:close/>
                      <a:moveTo>
                        <a:pt x="671513" y="325041"/>
                      </a:moveTo>
                      <a:cubicBezTo>
                        <a:pt x="671513" y="317154"/>
                        <a:pt x="665112" y="310753"/>
                        <a:pt x="657225" y="310753"/>
                      </a:cubicBezTo>
                      <a:lnTo>
                        <a:pt x="14288" y="310753"/>
                      </a:lnTo>
                      <a:cubicBezTo>
                        <a:pt x="6401" y="310753"/>
                        <a:pt x="0" y="317154"/>
                        <a:pt x="0" y="325041"/>
                      </a:cubicBezTo>
                      <a:cubicBezTo>
                        <a:pt x="0" y="332927"/>
                        <a:pt x="6401" y="339328"/>
                        <a:pt x="14288" y="339328"/>
                      </a:cubicBezTo>
                      <a:lnTo>
                        <a:pt x="657225" y="339328"/>
                      </a:lnTo>
                      <a:cubicBezTo>
                        <a:pt x="665112" y="339328"/>
                        <a:pt x="671513" y="332927"/>
                        <a:pt x="671513" y="325041"/>
                      </a:cubicBezTo>
                      <a:close/>
                      <a:moveTo>
                        <a:pt x="671513" y="428625"/>
                      </a:moveTo>
                      <a:cubicBezTo>
                        <a:pt x="671513" y="420738"/>
                        <a:pt x="665112" y="414338"/>
                        <a:pt x="657225" y="414338"/>
                      </a:cubicBezTo>
                      <a:lnTo>
                        <a:pt x="14288" y="414338"/>
                      </a:lnTo>
                      <a:cubicBezTo>
                        <a:pt x="6401" y="414338"/>
                        <a:pt x="0" y="420738"/>
                        <a:pt x="0" y="428625"/>
                      </a:cubicBezTo>
                      <a:cubicBezTo>
                        <a:pt x="0" y="436512"/>
                        <a:pt x="6401" y="442913"/>
                        <a:pt x="14288" y="442913"/>
                      </a:cubicBezTo>
                      <a:lnTo>
                        <a:pt x="657225" y="442913"/>
                      </a:lnTo>
                      <a:cubicBezTo>
                        <a:pt x="665112" y="442913"/>
                        <a:pt x="671513" y="436512"/>
                        <a:pt x="671513" y="428625"/>
                      </a:cubicBezTo>
                      <a:close/>
                      <a:moveTo>
                        <a:pt x="421481" y="532210"/>
                      </a:moveTo>
                      <a:cubicBezTo>
                        <a:pt x="421481" y="524323"/>
                        <a:pt x="415080" y="517922"/>
                        <a:pt x="407194" y="517922"/>
                      </a:cubicBezTo>
                      <a:lnTo>
                        <a:pt x="14288" y="517922"/>
                      </a:lnTo>
                      <a:cubicBezTo>
                        <a:pt x="6401" y="517922"/>
                        <a:pt x="0" y="524323"/>
                        <a:pt x="0" y="532210"/>
                      </a:cubicBezTo>
                      <a:cubicBezTo>
                        <a:pt x="0" y="540096"/>
                        <a:pt x="6401" y="546497"/>
                        <a:pt x="14288" y="546497"/>
                      </a:cubicBezTo>
                      <a:lnTo>
                        <a:pt x="407194" y="546497"/>
                      </a:lnTo>
                      <a:cubicBezTo>
                        <a:pt x="415080" y="546497"/>
                        <a:pt x="421481" y="540096"/>
                        <a:pt x="421481" y="532210"/>
                      </a:cubicBezTo>
                      <a:close/>
                      <a:moveTo>
                        <a:pt x="671513" y="635794"/>
                      </a:moveTo>
                      <a:cubicBezTo>
                        <a:pt x="671513" y="627907"/>
                        <a:pt x="665112" y="621506"/>
                        <a:pt x="657225" y="621506"/>
                      </a:cubicBezTo>
                      <a:lnTo>
                        <a:pt x="14288" y="621506"/>
                      </a:lnTo>
                      <a:cubicBezTo>
                        <a:pt x="6401" y="621506"/>
                        <a:pt x="0" y="627907"/>
                        <a:pt x="0" y="635794"/>
                      </a:cubicBezTo>
                      <a:cubicBezTo>
                        <a:pt x="0" y="643681"/>
                        <a:pt x="6401" y="650081"/>
                        <a:pt x="14288" y="650081"/>
                      </a:cubicBezTo>
                      <a:lnTo>
                        <a:pt x="657225" y="650081"/>
                      </a:lnTo>
                      <a:cubicBezTo>
                        <a:pt x="665112" y="650081"/>
                        <a:pt x="671513" y="643681"/>
                        <a:pt x="671513" y="635794"/>
                      </a:cubicBezTo>
                      <a:close/>
                      <a:moveTo>
                        <a:pt x="671513" y="739378"/>
                      </a:moveTo>
                      <a:cubicBezTo>
                        <a:pt x="671513" y="731492"/>
                        <a:pt x="665112" y="725091"/>
                        <a:pt x="657225" y="725091"/>
                      </a:cubicBezTo>
                      <a:lnTo>
                        <a:pt x="14288" y="725091"/>
                      </a:lnTo>
                      <a:cubicBezTo>
                        <a:pt x="6401" y="725091"/>
                        <a:pt x="0" y="731492"/>
                        <a:pt x="0" y="739378"/>
                      </a:cubicBezTo>
                      <a:cubicBezTo>
                        <a:pt x="0" y="747265"/>
                        <a:pt x="6401" y="753666"/>
                        <a:pt x="14288" y="753666"/>
                      </a:cubicBezTo>
                      <a:lnTo>
                        <a:pt x="657225" y="753666"/>
                      </a:lnTo>
                      <a:cubicBezTo>
                        <a:pt x="665112" y="753666"/>
                        <a:pt x="671513" y="747265"/>
                        <a:pt x="671513" y="739378"/>
                      </a:cubicBezTo>
                      <a:close/>
                      <a:moveTo>
                        <a:pt x="671513" y="842963"/>
                      </a:moveTo>
                      <a:cubicBezTo>
                        <a:pt x="671513" y="835076"/>
                        <a:pt x="665112" y="828675"/>
                        <a:pt x="657225" y="828675"/>
                      </a:cubicBezTo>
                      <a:lnTo>
                        <a:pt x="14288" y="828675"/>
                      </a:lnTo>
                      <a:cubicBezTo>
                        <a:pt x="6401" y="828675"/>
                        <a:pt x="0" y="835076"/>
                        <a:pt x="0" y="842963"/>
                      </a:cubicBezTo>
                      <a:cubicBezTo>
                        <a:pt x="0" y="850849"/>
                        <a:pt x="6401" y="857250"/>
                        <a:pt x="14288" y="857250"/>
                      </a:cubicBezTo>
                      <a:lnTo>
                        <a:pt x="657225" y="857250"/>
                      </a:lnTo>
                      <a:cubicBezTo>
                        <a:pt x="665112" y="857250"/>
                        <a:pt x="671513" y="850849"/>
                        <a:pt x="671513" y="842963"/>
                      </a:cubicBezTo>
                      <a:close/>
                      <a:moveTo>
                        <a:pt x="671513" y="946547"/>
                      </a:moveTo>
                      <a:cubicBezTo>
                        <a:pt x="671513" y="938660"/>
                        <a:pt x="665112" y="932260"/>
                        <a:pt x="657225" y="932260"/>
                      </a:cubicBezTo>
                      <a:lnTo>
                        <a:pt x="14288" y="932260"/>
                      </a:lnTo>
                      <a:cubicBezTo>
                        <a:pt x="6401" y="932260"/>
                        <a:pt x="0" y="938660"/>
                        <a:pt x="0" y="946547"/>
                      </a:cubicBezTo>
                      <a:cubicBezTo>
                        <a:pt x="0" y="954434"/>
                        <a:pt x="6401" y="960835"/>
                        <a:pt x="14288" y="960835"/>
                      </a:cubicBezTo>
                      <a:lnTo>
                        <a:pt x="657225" y="960835"/>
                      </a:lnTo>
                      <a:cubicBezTo>
                        <a:pt x="665112" y="960835"/>
                        <a:pt x="671513" y="954434"/>
                        <a:pt x="671513" y="946547"/>
                      </a:cubicBezTo>
                      <a:close/>
                      <a:moveTo>
                        <a:pt x="671513" y="1050132"/>
                      </a:moveTo>
                      <a:cubicBezTo>
                        <a:pt x="671513" y="1042245"/>
                        <a:pt x="665112" y="1035844"/>
                        <a:pt x="657225" y="1035844"/>
                      </a:cubicBezTo>
                      <a:lnTo>
                        <a:pt x="14288" y="1035844"/>
                      </a:lnTo>
                      <a:cubicBezTo>
                        <a:pt x="6401" y="1035844"/>
                        <a:pt x="0" y="1042245"/>
                        <a:pt x="0" y="1050132"/>
                      </a:cubicBezTo>
                      <a:cubicBezTo>
                        <a:pt x="0" y="1058018"/>
                        <a:pt x="6401" y="1064419"/>
                        <a:pt x="14288" y="1064419"/>
                      </a:cubicBezTo>
                      <a:lnTo>
                        <a:pt x="657225" y="1064419"/>
                      </a:lnTo>
                      <a:cubicBezTo>
                        <a:pt x="665112" y="1064419"/>
                        <a:pt x="671513" y="1058018"/>
                        <a:pt x="671513" y="1050132"/>
                      </a:cubicBezTo>
                      <a:close/>
                    </a:path>
                  </a:pathLst>
                </a:custGeom>
                <a:solidFill>
                  <a:srgbClr val="E6E6E6"/>
                </a:solidFill>
                <a:ln w="7144" cap="flat">
                  <a:noFill/>
                  <a:prstDash val="solid"/>
                  <a:miter/>
                </a:ln>
              </p:spPr>
              <p:txBody>
                <a:bodyPr rtlCol="0" anchor="ctr"/>
                <a:lstStyle/>
                <a:p>
                  <a:endParaRPr lang="en-ID"/>
                </a:p>
              </p:txBody>
            </p:sp>
            <p:sp>
              <p:nvSpPr>
                <p:cNvPr id="127" name="Freeform: Shape 500">
                  <a:extLst>
                    <a:ext uri="{FF2B5EF4-FFF2-40B4-BE49-F238E27FC236}">
                      <a16:creationId xmlns:a16="http://schemas.microsoft.com/office/drawing/2014/main" id="{BA27CD60-BF3D-4F2B-89CC-103A0876F442}"/>
                    </a:ext>
                  </a:extLst>
                </p:cNvPr>
                <p:cNvSpPr/>
                <p:nvPr/>
              </p:nvSpPr>
              <p:spPr>
                <a:xfrm>
                  <a:off x="6899667" y="3085533"/>
                  <a:ext cx="696516" cy="1164440"/>
                </a:xfrm>
                <a:custGeom>
                  <a:avLst/>
                  <a:gdLst>
                    <a:gd name="connsiteX0" fmla="*/ 28565 w 696516"/>
                    <a:gd name="connsiteY0" fmla="*/ 128590 h 1164440"/>
                    <a:gd name="connsiteX1" fmla="*/ 14463 w 696516"/>
                    <a:gd name="connsiteY1" fmla="*/ 116482 h 1164440"/>
                    <a:gd name="connsiteX2" fmla="*/ 26400 w 696516"/>
                    <a:gd name="connsiteY2" fmla="*/ 100179 h 1164440"/>
                    <a:gd name="connsiteX3" fmla="*/ 672910 w 696516"/>
                    <a:gd name="connsiteY3" fmla="*/ 167 h 1164440"/>
                    <a:gd name="connsiteX4" fmla="*/ 689212 w 696516"/>
                    <a:gd name="connsiteY4" fmla="*/ 12104 h 1164440"/>
                    <a:gd name="connsiteX5" fmla="*/ 677275 w 696516"/>
                    <a:gd name="connsiteY5" fmla="*/ 28406 h 1164440"/>
                    <a:gd name="connsiteX6" fmla="*/ 30765 w 696516"/>
                    <a:gd name="connsiteY6" fmla="*/ 128419 h 1164440"/>
                    <a:gd name="connsiteX7" fmla="*/ 28565 w 696516"/>
                    <a:gd name="connsiteY7" fmla="*/ 128590 h 1164440"/>
                    <a:gd name="connsiteX8" fmla="*/ 29293 w 696516"/>
                    <a:gd name="connsiteY8" fmla="*/ 232010 h 1164440"/>
                    <a:gd name="connsiteX9" fmla="*/ 677946 w 696516"/>
                    <a:gd name="connsiteY9" fmla="*/ 133426 h 1164440"/>
                    <a:gd name="connsiteX10" fmla="*/ 689926 w 696516"/>
                    <a:gd name="connsiteY10" fmla="*/ 117153 h 1164440"/>
                    <a:gd name="connsiteX11" fmla="*/ 673653 w 696516"/>
                    <a:gd name="connsiteY11" fmla="*/ 105173 h 1164440"/>
                    <a:gd name="connsiteX12" fmla="*/ 25000 w 696516"/>
                    <a:gd name="connsiteY12" fmla="*/ 203757 h 1164440"/>
                    <a:gd name="connsiteX13" fmla="*/ 13020 w 696516"/>
                    <a:gd name="connsiteY13" fmla="*/ 220030 h 1164440"/>
                    <a:gd name="connsiteX14" fmla="*/ 27129 w 696516"/>
                    <a:gd name="connsiteY14" fmla="*/ 232174 h 1164440"/>
                    <a:gd name="connsiteX15" fmla="*/ 29293 w 696516"/>
                    <a:gd name="connsiteY15" fmla="*/ 232010 h 1164440"/>
                    <a:gd name="connsiteX16" fmla="*/ 27836 w 696516"/>
                    <a:gd name="connsiteY16" fmla="*/ 335602 h 1164440"/>
                    <a:gd name="connsiteX17" fmla="*/ 678632 w 696516"/>
                    <a:gd name="connsiteY17" fmla="*/ 238447 h 1164440"/>
                    <a:gd name="connsiteX18" fmla="*/ 690655 w 696516"/>
                    <a:gd name="connsiteY18" fmla="*/ 222209 h 1164440"/>
                    <a:gd name="connsiteX19" fmla="*/ 674417 w 696516"/>
                    <a:gd name="connsiteY19" fmla="*/ 210186 h 1164440"/>
                    <a:gd name="connsiteX20" fmla="*/ 23622 w 696516"/>
                    <a:gd name="connsiteY20" fmla="*/ 307341 h 1164440"/>
                    <a:gd name="connsiteX21" fmla="*/ 11598 w 696516"/>
                    <a:gd name="connsiteY21" fmla="*/ 323579 h 1164440"/>
                    <a:gd name="connsiteX22" fmla="*/ 25715 w 696516"/>
                    <a:gd name="connsiteY22" fmla="*/ 335759 h 1164440"/>
                    <a:gd name="connsiteX23" fmla="*/ 27836 w 696516"/>
                    <a:gd name="connsiteY23" fmla="*/ 335602 h 1164440"/>
                    <a:gd name="connsiteX24" fmla="*/ 26365 w 696516"/>
                    <a:gd name="connsiteY24" fmla="*/ 439193 h 1164440"/>
                    <a:gd name="connsiteX25" fmla="*/ 679304 w 696516"/>
                    <a:gd name="connsiteY25" fmla="*/ 343467 h 1164440"/>
                    <a:gd name="connsiteX26" fmla="*/ 691369 w 696516"/>
                    <a:gd name="connsiteY26" fmla="*/ 327258 h 1164440"/>
                    <a:gd name="connsiteX27" fmla="*/ 675160 w 696516"/>
                    <a:gd name="connsiteY27" fmla="*/ 315192 h 1164440"/>
                    <a:gd name="connsiteX28" fmla="*/ 22221 w 696516"/>
                    <a:gd name="connsiteY28" fmla="*/ 410918 h 1164440"/>
                    <a:gd name="connsiteX29" fmla="*/ 10156 w 696516"/>
                    <a:gd name="connsiteY29" fmla="*/ 427127 h 1164440"/>
                    <a:gd name="connsiteX30" fmla="*/ 24279 w 696516"/>
                    <a:gd name="connsiteY30" fmla="*/ 439343 h 1164440"/>
                    <a:gd name="connsiteX31" fmla="*/ 26365 w 696516"/>
                    <a:gd name="connsiteY31" fmla="*/ 439193 h 1164440"/>
                    <a:gd name="connsiteX32" fmla="*/ 24900 w 696516"/>
                    <a:gd name="connsiteY32" fmla="*/ 542778 h 1164440"/>
                    <a:gd name="connsiteX33" fmla="*/ 284218 w 696516"/>
                    <a:gd name="connsiteY33" fmla="*/ 505451 h 1164440"/>
                    <a:gd name="connsiteX34" fmla="*/ 296320 w 696516"/>
                    <a:gd name="connsiteY34" fmla="*/ 489271 h 1164440"/>
                    <a:gd name="connsiteX35" fmla="*/ 280139 w 696516"/>
                    <a:gd name="connsiteY35" fmla="*/ 477169 h 1164440"/>
                    <a:gd name="connsiteX36" fmla="*/ 20821 w 696516"/>
                    <a:gd name="connsiteY36" fmla="*/ 514496 h 1164440"/>
                    <a:gd name="connsiteX37" fmla="*/ 8719 w 696516"/>
                    <a:gd name="connsiteY37" fmla="*/ 530676 h 1164440"/>
                    <a:gd name="connsiteX38" fmla="*/ 22843 w 696516"/>
                    <a:gd name="connsiteY38" fmla="*/ 542928 h 1164440"/>
                    <a:gd name="connsiteX39" fmla="*/ 24900 w 696516"/>
                    <a:gd name="connsiteY39" fmla="*/ 542778 h 1164440"/>
                    <a:gd name="connsiteX40" fmla="*/ 21971 w 696516"/>
                    <a:gd name="connsiteY40" fmla="*/ 749960 h 1164440"/>
                    <a:gd name="connsiteX41" fmla="*/ 681339 w 696516"/>
                    <a:gd name="connsiteY41" fmla="*/ 658521 h 1164440"/>
                    <a:gd name="connsiteX42" fmla="*/ 693527 w 696516"/>
                    <a:gd name="connsiteY42" fmla="*/ 642404 h 1164440"/>
                    <a:gd name="connsiteX43" fmla="*/ 677410 w 696516"/>
                    <a:gd name="connsiteY43" fmla="*/ 630217 h 1164440"/>
                    <a:gd name="connsiteX44" fmla="*/ 18042 w 696516"/>
                    <a:gd name="connsiteY44" fmla="*/ 721657 h 1164440"/>
                    <a:gd name="connsiteX45" fmla="*/ 5855 w 696516"/>
                    <a:gd name="connsiteY45" fmla="*/ 737773 h 1164440"/>
                    <a:gd name="connsiteX46" fmla="*/ 19992 w 696516"/>
                    <a:gd name="connsiteY46" fmla="*/ 750103 h 1164440"/>
                    <a:gd name="connsiteX47" fmla="*/ 21971 w 696516"/>
                    <a:gd name="connsiteY47" fmla="*/ 749960 h 1164440"/>
                    <a:gd name="connsiteX48" fmla="*/ 20507 w 696516"/>
                    <a:gd name="connsiteY48" fmla="*/ 853552 h 1164440"/>
                    <a:gd name="connsiteX49" fmla="*/ 682018 w 696516"/>
                    <a:gd name="connsiteY49" fmla="*/ 763541 h 1164440"/>
                    <a:gd name="connsiteX50" fmla="*/ 694248 w 696516"/>
                    <a:gd name="connsiteY50" fmla="*/ 747460 h 1164440"/>
                    <a:gd name="connsiteX51" fmla="*/ 678168 w 696516"/>
                    <a:gd name="connsiteY51" fmla="*/ 735230 h 1164440"/>
                    <a:gd name="connsiteX52" fmla="*/ 16656 w 696516"/>
                    <a:gd name="connsiteY52" fmla="*/ 825241 h 1164440"/>
                    <a:gd name="connsiteX53" fmla="*/ 4426 w 696516"/>
                    <a:gd name="connsiteY53" fmla="*/ 841322 h 1164440"/>
                    <a:gd name="connsiteX54" fmla="*/ 18564 w 696516"/>
                    <a:gd name="connsiteY54" fmla="*/ 853681 h 1164440"/>
                    <a:gd name="connsiteX55" fmla="*/ 20507 w 696516"/>
                    <a:gd name="connsiteY55" fmla="*/ 853552 h 1164440"/>
                    <a:gd name="connsiteX56" fmla="*/ 19042 w 696516"/>
                    <a:gd name="connsiteY56" fmla="*/ 957137 h 1164440"/>
                    <a:gd name="connsiteX57" fmla="*/ 682697 w 696516"/>
                    <a:gd name="connsiteY57" fmla="*/ 868554 h 1164440"/>
                    <a:gd name="connsiteX58" fmla="*/ 694970 w 696516"/>
                    <a:gd name="connsiteY58" fmla="*/ 852502 h 1164440"/>
                    <a:gd name="connsiteX59" fmla="*/ 678918 w 696516"/>
                    <a:gd name="connsiteY59" fmla="*/ 840229 h 1164440"/>
                    <a:gd name="connsiteX60" fmla="*/ 15263 w 696516"/>
                    <a:gd name="connsiteY60" fmla="*/ 928811 h 1164440"/>
                    <a:gd name="connsiteX61" fmla="*/ 2990 w 696516"/>
                    <a:gd name="connsiteY61" fmla="*/ 944864 h 1164440"/>
                    <a:gd name="connsiteX62" fmla="*/ 17135 w 696516"/>
                    <a:gd name="connsiteY62" fmla="*/ 957258 h 1164440"/>
                    <a:gd name="connsiteX63" fmla="*/ 19042 w 696516"/>
                    <a:gd name="connsiteY63" fmla="*/ 957137 h 1164440"/>
                    <a:gd name="connsiteX64" fmla="*/ 17578 w 696516"/>
                    <a:gd name="connsiteY64" fmla="*/ 1060728 h 1164440"/>
                    <a:gd name="connsiteX65" fmla="*/ 683375 w 696516"/>
                    <a:gd name="connsiteY65" fmla="*/ 973574 h 1164440"/>
                    <a:gd name="connsiteX66" fmla="*/ 695684 w 696516"/>
                    <a:gd name="connsiteY66" fmla="*/ 957551 h 1164440"/>
                    <a:gd name="connsiteX67" fmla="*/ 679661 w 696516"/>
                    <a:gd name="connsiteY67" fmla="*/ 945242 h 1164440"/>
                    <a:gd name="connsiteX68" fmla="*/ 13863 w 696516"/>
                    <a:gd name="connsiteY68" fmla="*/ 1032396 h 1164440"/>
                    <a:gd name="connsiteX69" fmla="*/ 1554 w 696516"/>
                    <a:gd name="connsiteY69" fmla="*/ 1048420 h 1164440"/>
                    <a:gd name="connsiteX70" fmla="*/ 15699 w 696516"/>
                    <a:gd name="connsiteY70" fmla="*/ 1060850 h 1164440"/>
                    <a:gd name="connsiteX71" fmla="*/ 17578 w 696516"/>
                    <a:gd name="connsiteY71" fmla="*/ 1060728 h 1164440"/>
                    <a:gd name="connsiteX72" fmla="*/ 16106 w 696516"/>
                    <a:gd name="connsiteY72" fmla="*/ 1164320 h 1164440"/>
                    <a:gd name="connsiteX73" fmla="*/ 684047 w 696516"/>
                    <a:gd name="connsiteY73" fmla="*/ 1078595 h 1164440"/>
                    <a:gd name="connsiteX74" fmla="*/ 696398 w 696516"/>
                    <a:gd name="connsiteY74" fmla="*/ 1062607 h 1164440"/>
                    <a:gd name="connsiteX75" fmla="*/ 680411 w 696516"/>
                    <a:gd name="connsiteY75" fmla="*/ 1050255 h 1164440"/>
                    <a:gd name="connsiteX76" fmla="*/ 12470 w 696516"/>
                    <a:gd name="connsiteY76" fmla="*/ 1135980 h 1164440"/>
                    <a:gd name="connsiteX77" fmla="*/ 118 w 696516"/>
                    <a:gd name="connsiteY77" fmla="*/ 1151968 h 1164440"/>
                    <a:gd name="connsiteX78" fmla="*/ 14270 w 696516"/>
                    <a:gd name="connsiteY78" fmla="*/ 1164441 h 1164440"/>
                    <a:gd name="connsiteX79" fmla="*/ 16106 w 696516"/>
                    <a:gd name="connsiteY79" fmla="*/ 1164320 h 1164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96516" h="1164440">
                      <a:moveTo>
                        <a:pt x="28565" y="128590"/>
                      </a:moveTo>
                      <a:cubicBezTo>
                        <a:pt x="21636" y="128590"/>
                        <a:pt x="15556" y="123539"/>
                        <a:pt x="14463" y="116482"/>
                      </a:cubicBezTo>
                      <a:cubicBezTo>
                        <a:pt x="13256" y="108688"/>
                        <a:pt x="18600" y="101387"/>
                        <a:pt x="26400" y="100179"/>
                      </a:cubicBezTo>
                      <a:lnTo>
                        <a:pt x="672910" y="167"/>
                      </a:lnTo>
                      <a:cubicBezTo>
                        <a:pt x="680696" y="-1026"/>
                        <a:pt x="688004" y="4303"/>
                        <a:pt x="689212" y="12104"/>
                      </a:cubicBezTo>
                      <a:cubicBezTo>
                        <a:pt x="690419" y="19905"/>
                        <a:pt x="685076" y="27199"/>
                        <a:pt x="677275" y="28406"/>
                      </a:cubicBezTo>
                      <a:lnTo>
                        <a:pt x="30765" y="128419"/>
                      </a:lnTo>
                      <a:cubicBezTo>
                        <a:pt x="30022" y="128540"/>
                        <a:pt x="29286" y="128590"/>
                        <a:pt x="28565" y="128590"/>
                      </a:cubicBezTo>
                      <a:close/>
                      <a:moveTo>
                        <a:pt x="29293" y="232010"/>
                      </a:moveTo>
                      <a:lnTo>
                        <a:pt x="677946" y="133426"/>
                      </a:lnTo>
                      <a:cubicBezTo>
                        <a:pt x="685747" y="132241"/>
                        <a:pt x="691112" y="124954"/>
                        <a:pt x="689926" y="117153"/>
                      </a:cubicBezTo>
                      <a:cubicBezTo>
                        <a:pt x="688740" y="109352"/>
                        <a:pt x="681475" y="104015"/>
                        <a:pt x="673653" y="105173"/>
                      </a:cubicBezTo>
                      <a:lnTo>
                        <a:pt x="25000" y="203757"/>
                      </a:lnTo>
                      <a:cubicBezTo>
                        <a:pt x="17199" y="204943"/>
                        <a:pt x="11834" y="212229"/>
                        <a:pt x="13020" y="220030"/>
                      </a:cubicBezTo>
                      <a:cubicBezTo>
                        <a:pt x="14092" y="227102"/>
                        <a:pt x="20178" y="232174"/>
                        <a:pt x="27129" y="232174"/>
                      </a:cubicBezTo>
                      <a:cubicBezTo>
                        <a:pt x="27843" y="232174"/>
                        <a:pt x="28572" y="232124"/>
                        <a:pt x="29293" y="232010"/>
                      </a:cubicBezTo>
                      <a:close/>
                      <a:moveTo>
                        <a:pt x="27836" y="335602"/>
                      </a:moveTo>
                      <a:lnTo>
                        <a:pt x="678632" y="238447"/>
                      </a:lnTo>
                      <a:cubicBezTo>
                        <a:pt x="686433" y="237282"/>
                        <a:pt x="691819" y="230010"/>
                        <a:pt x="690655" y="222209"/>
                      </a:cubicBezTo>
                      <a:cubicBezTo>
                        <a:pt x="689490" y="214408"/>
                        <a:pt x="682261" y="209014"/>
                        <a:pt x="674417" y="210186"/>
                      </a:cubicBezTo>
                      <a:lnTo>
                        <a:pt x="23622" y="307341"/>
                      </a:lnTo>
                      <a:cubicBezTo>
                        <a:pt x="15820" y="308505"/>
                        <a:pt x="10434" y="315778"/>
                        <a:pt x="11598" y="323579"/>
                      </a:cubicBezTo>
                      <a:cubicBezTo>
                        <a:pt x="12656" y="330665"/>
                        <a:pt x="18750" y="335759"/>
                        <a:pt x="25715" y="335759"/>
                      </a:cubicBezTo>
                      <a:cubicBezTo>
                        <a:pt x="26407" y="335759"/>
                        <a:pt x="27115" y="335709"/>
                        <a:pt x="27836" y="335602"/>
                      </a:cubicBezTo>
                      <a:close/>
                      <a:moveTo>
                        <a:pt x="26365" y="439193"/>
                      </a:moveTo>
                      <a:lnTo>
                        <a:pt x="679304" y="343467"/>
                      </a:lnTo>
                      <a:cubicBezTo>
                        <a:pt x="687111" y="342324"/>
                        <a:pt x="692512" y="335066"/>
                        <a:pt x="691369" y="327258"/>
                      </a:cubicBezTo>
                      <a:cubicBezTo>
                        <a:pt x="690219" y="319450"/>
                        <a:pt x="682947" y="314056"/>
                        <a:pt x="675160" y="315192"/>
                      </a:cubicBezTo>
                      <a:lnTo>
                        <a:pt x="22221" y="410918"/>
                      </a:lnTo>
                      <a:cubicBezTo>
                        <a:pt x="14413" y="412061"/>
                        <a:pt x="9012" y="419319"/>
                        <a:pt x="10156" y="427127"/>
                      </a:cubicBezTo>
                      <a:cubicBezTo>
                        <a:pt x="11199" y="434235"/>
                        <a:pt x="17299" y="439343"/>
                        <a:pt x="24279" y="439343"/>
                      </a:cubicBezTo>
                      <a:cubicBezTo>
                        <a:pt x="24965" y="439343"/>
                        <a:pt x="25664" y="439293"/>
                        <a:pt x="26365" y="439193"/>
                      </a:cubicBezTo>
                      <a:close/>
                      <a:moveTo>
                        <a:pt x="24900" y="542778"/>
                      </a:moveTo>
                      <a:lnTo>
                        <a:pt x="284218" y="505451"/>
                      </a:lnTo>
                      <a:cubicBezTo>
                        <a:pt x="292026" y="504330"/>
                        <a:pt x="297449" y="497086"/>
                        <a:pt x="296320" y="489271"/>
                      </a:cubicBezTo>
                      <a:cubicBezTo>
                        <a:pt x="295198" y="481463"/>
                        <a:pt x="287962" y="476026"/>
                        <a:pt x="280139" y="477169"/>
                      </a:cubicBezTo>
                      <a:lnTo>
                        <a:pt x="20821" y="514496"/>
                      </a:lnTo>
                      <a:cubicBezTo>
                        <a:pt x="13013" y="515617"/>
                        <a:pt x="7591" y="522861"/>
                        <a:pt x="8719" y="530676"/>
                      </a:cubicBezTo>
                      <a:cubicBezTo>
                        <a:pt x="9748" y="537798"/>
                        <a:pt x="15856" y="542928"/>
                        <a:pt x="22843" y="542928"/>
                      </a:cubicBezTo>
                      <a:cubicBezTo>
                        <a:pt x="23521" y="542928"/>
                        <a:pt x="24214" y="542885"/>
                        <a:pt x="24900" y="542778"/>
                      </a:cubicBezTo>
                      <a:close/>
                      <a:moveTo>
                        <a:pt x="21971" y="749960"/>
                      </a:moveTo>
                      <a:lnTo>
                        <a:pt x="681339" y="658521"/>
                      </a:lnTo>
                      <a:cubicBezTo>
                        <a:pt x="689155" y="657435"/>
                        <a:pt x="694612" y="650220"/>
                        <a:pt x="693527" y="642404"/>
                      </a:cubicBezTo>
                      <a:cubicBezTo>
                        <a:pt x="692441" y="634589"/>
                        <a:pt x="685233" y="629110"/>
                        <a:pt x="677410" y="630217"/>
                      </a:cubicBezTo>
                      <a:lnTo>
                        <a:pt x="18042" y="721657"/>
                      </a:lnTo>
                      <a:cubicBezTo>
                        <a:pt x="10227" y="722743"/>
                        <a:pt x="4769" y="729958"/>
                        <a:pt x="5855" y="737773"/>
                      </a:cubicBezTo>
                      <a:cubicBezTo>
                        <a:pt x="6848" y="744924"/>
                        <a:pt x="12970" y="750103"/>
                        <a:pt x="19992" y="750103"/>
                      </a:cubicBezTo>
                      <a:cubicBezTo>
                        <a:pt x="20642" y="750097"/>
                        <a:pt x="21300" y="750053"/>
                        <a:pt x="21971" y="749960"/>
                      </a:cubicBezTo>
                      <a:close/>
                      <a:moveTo>
                        <a:pt x="20507" y="853552"/>
                      </a:moveTo>
                      <a:lnTo>
                        <a:pt x="682018" y="763541"/>
                      </a:lnTo>
                      <a:cubicBezTo>
                        <a:pt x="689840" y="762476"/>
                        <a:pt x="695312" y="755276"/>
                        <a:pt x="694248" y="747460"/>
                      </a:cubicBezTo>
                      <a:cubicBezTo>
                        <a:pt x="693184" y="739645"/>
                        <a:pt x="685969" y="734187"/>
                        <a:pt x="678168" y="735230"/>
                      </a:cubicBezTo>
                      <a:lnTo>
                        <a:pt x="16656" y="825241"/>
                      </a:lnTo>
                      <a:cubicBezTo>
                        <a:pt x="8834" y="826306"/>
                        <a:pt x="3362" y="833507"/>
                        <a:pt x="4426" y="841322"/>
                      </a:cubicBezTo>
                      <a:cubicBezTo>
                        <a:pt x="5405" y="848487"/>
                        <a:pt x="11534" y="853681"/>
                        <a:pt x="18564" y="853681"/>
                      </a:cubicBezTo>
                      <a:cubicBezTo>
                        <a:pt x="19206" y="853681"/>
                        <a:pt x="19850" y="853638"/>
                        <a:pt x="20507" y="853552"/>
                      </a:cubicBezTo>
                      <a:close/>
                      <a:moveTo>
                        <a:pt x="19042" y="957137"/>
                      </a:moveTo>
                      <a:lnTo>
                        <a:pt x="682697" y="868554"/>
                      </a:lnTo>
                      <a:cubicBezTo>
                        <a:pt x="690519" y="867511"/>
                        <a:pt x="696013" y="860325"/>
                        <a:pt x="694970" y="852502"/>
                      </a:cubicBezTo>
                      <a:cubicBezTo>
                        <a:pt x="693927" y="844687"/>
                        <a:pt x="686790" y="839172"/>
                        <a:pt x="678918" y="840229"/>
                      </a:cubicBezTo>
                      <a:lnTo>
                        <a:pt x="15263" y="928811"/>
                      </a:lnTo>
                      <a:cubicBezTo>
                        <a:pt x="7441" y="929854"/>
                        <a:pt x="1947" y="937041"/>
                        <a:pt x="2990" y="944864"/>
                      </a:cubicBezTo>
                      <a:cubicBezTo>
                        <a:pt x="3948" y="952043"/>
                        <a:pt x="10084" y="957258"/>
                        <a:pt x="17135" y="957258"/>
                      </a:cubicBezTo>
                      <a:cubicBezTo>
                        <a:pt x="17756" y="957265"/>
                        <a:pt x="18399" y="957230"/>
                        <a:pt x="19042" y="957137"/>
                      </a:cubicBezTo>
                      <a:close/>
                      <a:moveTo>
                        <a:pt x="17578" y="1060728"/>
                      </a:moveTo>
                      <a:lnTo>
                        <a:pt x="683375" y="973574"/>
                      </a:lnTo>
                      <a:cubicBezTo>
                        <a:pt x="691198" y="972553"/>
                        <a:pt x="696713" y="965380"/>
                        <a:pt x="695684" y="957551"/>
                      </a:cubicBezTo>
                      <a:cubicBezTo>
                        <a:pt x="694655" y="949729"/>
                        <a:pt x="687519" y="944192"/>
                        <a:pt x="679661" y="945242"/>
                      </a:cubicBezTo>
                      <a:lnTo>
                        <a:pt x="13863" y="1032396"/>
                      </a:lnTo>
                      <a:cubicBezTo>
                        <a:pt x="6040" y="1033417"/>
                        <a:pt x="526" y="1040590"/>
                        <a:pt x="1554" y="1048420"/>
                      </a:cubicBezTo>
                      <a:cubicBezTo>
                        <a:pt x="2497" y="1055613"/>
                        <a:pt x="8634" y="1060850"/>
                        <a:pt x="15699" y="1060850"/>
                      </a:cubicBezTo>
                      <a:cubicBezTo>
                        <a:pt x="16320" y="1060850"/>
                        <a:pt x="16949" y="1060814"/>
                        <a:pt x="17578" y="1060728"/>
                      </a:cubicBezTo>
                      <a:close/>
                      <a:moveTo>
                        <a:pt x="16106" y="1164320"/>
                      </a:moveTo>
                      <a:lnTo>
                        <a:pt x="684047" y="1078595"/>
                      </a:lnTo>
                      <a:cubicBezTo>
                        <a:pt x="691876" y="1077587"/>
                        <a:pt x="697406" y="1070429"/>
                        <a:pt x="696398" y="1062607"/>
                      </a:cubicBezTo>
                      <a:cubicBezTo>
                        <a:pt x="695391" y="1054777"/>
                        <a:pt x="688211" y="1049291"/>
                        <a:pt x="680411" y="1050255"/>
                      </a:cubicBezTo>
                      <a:lnTo>
                        <a:pt x="12470" y="1135980"/>
                      </a:lnTo>
                      <a:cubicBezTo>
                        <a:pt x="4640" y="1136987"/>
                        <a:pt x="-889" y="1144146"/>
                        <a:pt x="118" y="1151968"/>
                      </a:cubicBezTo>
                      <a:cubicBezTo>
                        <a:pt x="1047" y="1159176"/>
                        <a:pt x="7191" y="1164441"/>
                        <a:pt x="14270" y="1164441"/>
                      </a:cubicBezTo>
                      <a:cubicBezTo>
                        <a:pt x="14885" y="1164434"/>
                        <a:pt x="15492" y="1164398"/>
                        <a:pt x="16106" y="1164320"/>
                      </a:cubicBezTo>
                      <a:close/>
                    </a:path>
                  </a:pathLst>
                </a:custGeom>
                <a:solidFill>
                  <a:srgbClr val="E6E6E6"/>
                </a:solidFill>
                <a:ln w="7144" cap="flat">
                  <a:noFill/>
                  <a:prstDash val="solid"/>
                  <a:miter/>
                </a:ln>
              </p:spPr>
              <p:txBody>
                <a:bodyPr rtlCol="0" anchor="ctr"/>
                <a:lstStyle/>
                <a:p>
                  <a:endParaRPr lang="en-ID"/>
                </a:p>
              </p:txBody>
            </p:sp>
          </p:grpSp>
          <p:sp>
            <p:nvSpPr>
              <p:cNvPr id="117" name="Freeform: Shape 490">
                <a:extLst>
                  <a:ext uri="{FF2B5EF4-FFF2-40B4-BE49-F238E27FC236}">
                    <a16:creationId xmlns:a16="http://schemas.microsoft.com/office/drawing/2014/main" id="{009551B7-7D84-496C-A814-1B7351BBE6F2}"/>
                  </a:ext>
                </a:extLst>
              </p:cNvPr>
              <p:cNvSpPr/>
              <p:nvPr/>
            </p:nvSpPr>
            <p:spPr>
              <a:xfrm>
                <a:off x="6481762" y="3020991"/>
                <a:ext cx="185737" cy="792956"/>
              </a:xfrm>
              <a:custGeom>
                <a:avLst/>
                <a:gdLst>
                  <a:gd name="connsiteX0" fmla="*/ 185738 w 185737"/>
                  <a:gd name="connsiteY0" fmla="*/ 792956 h 792956"/>
                  <a:gd name="connsiteX1" fmla="*/ 92869 w 185737"/>
                  <a:gd name="connsiteY1" fmla="*/ 728663 h 792956"/>
                  <a:gd name="connsiteX2" fmla="*/ 0 w 185737"/>
                  <a:gd name="connsiteY2" fmla="*/ 792956 h 792956"/>
                  <a:gd name="connsiteX3" fmla="*/ 0 w 185737"/>
                  <a:gd name="connsiteY3" fmla="*/ 0 h 792956"/>
                  <a:gd name="connsiteX4" fmla="*/ 185738 w 185737"/>
                  <a:gd name="connsiteY4" fmla="*/ 0 h 792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 h="792956">
                    <a:moveTo>
                      <a:pt x="185738" y="792956"/>
                    </a:moveTo>
                    <a:lnTo>
                      <a:pt x="92869" y="728663"/>
                    </a:lnTo>
                    <a:lnTo>
                      <a:pt x="0" y="792956"/>
                    </a:lnTo>
                    <a:lnTo>
                      <a:pt x="0" y="0"/>
                    </a:lnTo>
                    <a:lnTo>
                      <a:pt x="185738" y="0"/>
                    </a:lnTo>
                    <a:close/>
                  </a:path>
                </a:pathLst>
              </a:custGeom>
              <a:solidFill>
                <a:schemeClr val="accent4"/>
              </a:solidFill>
              <a:ln w="7144" cap="flat">
                <a:noFill/>
                <a:prstDash val="solid"/>
                <a:miter/>
              </a:ln>
            </p:spPr>
            <p:txBody>
              <a:bodyPr rtlCol="0" anchor="ctr"/>
              <a:lstStyle/>
              <a:p>
                <a:endParaRPr lang="en-ID"/>
              </a:p>
            </p:txBody>
          </p:sp>
          <p:sp>
            <p:nvSpPr>
              <p:cNvPr id="118" name="Freeform: Shape 491">
                <a:extLst>
                  <a:ext uri="{FF2B5EF4-FFF2-40B4-BE49-F238E27FC236}">
                    <a16:creationId xmlns:a16="http://schemas.microsoft.com/office/drawing/2014/main" id="{2DEA7156-F8DD-43A7-A379-B611FAF24669}"/>
                  </a:ext>
                </a:extLst>
              </p:cNvPr>
              <p:cNvSpPr/>
              <p:nvPr/>
            </p:nvSpPr>
            <p:spPr>
              <a:xfrm>
                <a:off x="6153150" y="4521029"/>
                <a:ext cx="1285875" cy="150018"/>
              </a:xfrm>
              <a:custGeom>
                <a:avLst/>
                <a:gdLst>
                  <a:gd name="connsiteX0" fmla="*/ 0 w 1285875"/>
                  <a:gd name="connsiteY0" fmla="*/ 0 h 150018"/>
                  <a:gd name="connsiteX1" fmla="*/ 1285875 w 1285875"/>
                  <a:gd name="connsiteY1" fmla="*/ 0 h 150018"/>
                  <a:gd name="connsiteX2" fmla="*/ 1285875 w 1285875"/>
                  <a:gd name="connsiteY2" fmla="*/ 150019 h 150018"/>
                  <a:gd name="connsiteX3" fmla="*/ 0 w 1285875"/>
                  <a:gd name="connsiteY3" fmla="*/ 150019 h 150018"/>
                </a:gdLst>
                <a:ahLst/>
                <a:cxnLst>
                  <a:cxn ang="0">
                    <a:pos x="connsiteX0" y="connsiteY0"/>
                  </a:cxn>
                  <a:cxn ang="0">
                    <a:pos x="connsiteX1" y="connsiteY1"/>
                  </a:cxn>
                  <a:cxn ang="0">
                    <a:pos x="connsiteX2" y="connsiteY2"/>
                  </a:cxn>
                  <a:cxn ang="0">
                    <a:pos x="connsiteX3" y="connsiteY3"/>
                  </a:cxn>
                </a:cxnLst>
                <a:rect l="l" t="t" r="r" b="b"/>
                <a:pathLst>
                  <a:path w="1285875" h="150018">
                    <a:moveTo>
                      <a:pt x="0" y="0"/>
                    </a:moveTo>
                    <a:lnTo>
                      <a:pt x="1285875" y="0"/>
                    </a:lnTo>
                    <a:lnTo>
                      <a:pt x="1285875" y="150019"/>
                    </a:lnTo>
                    <a:lnTo>
                      <a:pt x="0" y="150019"/>
                    </a:lnTo>
                    <a:close/>
                  </a:path>
                </a:pathLst>
              </a:custGeom>
              <a:solidFill>
                <a:srgbClr val="D2D2D2"/>
              </a:solidFill>
              <a:ln w="7144" cap="flat">
                <a:noFill/>
                <a:prstDash val="solid"/>
                <a:miter/>
              </a:ln>
            </p:spPr>
            <p:txBody>
              <a:bodyPr rtlCol="0" anchor="ctr"/>
              <a:lstStyle/>
              <a:p>
                <a:endParaRPr lang="en-ID"/>
              </a:p>
            </p:txBody>
          </p:sp>
        </p:grpSp>
        <p:grpSp>
          <p:nvGrpSpPr>
            <p:cNvPr id="13" name="Graphic 100" descr="Open book with table lamp, books, pen and pencil">
              <a:extLst>
                <a:ext uri="{FF2B5EF4-FFF2-40B4-BE49-F238E27FC236}">
                  <a16:creationId xmlns:a16="http://schemas.microsoft.com/office/drawing/2014/main" id="{96325F9F-3112-464C-B6C8-F47CCA3F49BC}"/>
                </a:ext>
              </a:extLst>
            </p:cNvPr>
            <p:cNvGrpSpPr/>
            <p:nvPr/>
          </p:nvGrpSpPr>
          <p:grpSpPr>
            <a:xfrm>
              <a:off x="9453777" y="4334687"/>
              <a:ext cx="1143756" cy="1967717"/>
              <a:chOff x="8210714" y="3376686"/>
              <a:chExt cx="785812" cy="1351911"/>
            </a:xfrm>
          </p:grpSpPr>
          <p:grpSp>
            <p:nvGrpSpPr>
              <p:cNvPr id="36" name="Graphic 100" descr="Open book with table lamp, books, pen and pencil">
                <a:extLst>
                  <a:ext uri="{FF2B5EF4-FFF2-40B4-BE49-F238E27FC236}">
                    <a16:creationId xmlns:a16="http://schemas.microsoft.com/office/drawing/2014/main" id="{5902A0ED-564F-4A1B-BC1C-A72919D011AC}"/>
                  </a:ext>
                </a:extLst>
              </p:cNvPr>
              <p:cNvGrpSpPr/>
              <p:nvPr/>
            </p:nvGrpSpPr>
            <p:grpSpPr>
              <a:xfrm>
                <a:off x="8491863" y="3376686"/>
                <a:ext cx="255988" cy="1279788"/>
                <a:chOff x="8491863" y="3376686"/>
                <a:chExt cx="255988" cy="1279788"/>
              </a:xfrm>
            </p:grpSpPr>
            <p:sp>
              <p:nvSpPr>
                <p:cNvPr id="52" name="Freeform: Shape 425">
                  <a:extLst>
                    <a:ext uri="{FF2B5EF4-FFF2-40B4-BE49-F238E27FC236}">
                      <a16:creationId xmlns:a16="http://schemas.microsoft.com/office/drawing/2014/main" id="{872543C3-F683-4D7F-87EC-B58AE1497C78}"/>
                    </a:ext>
                  </a:extLst>
                </p:cNvPr>
                <p:cNvSpPr/>
                <p:nvPr/>
              </p:nvSpPr>
              <p:spPr>
                <a:xfrm>
                  <a:off x="8491863" y="3376686"/>
                  <a:ext cx="255960" cy="1279788"/>
                </a:xfrm>
                <a:custGeom>
                  <a:avLst/>
                  <a:gdLst>
                    <a:gd name="connsiteX0" fmla="*/ 0 w 255960"/>
                    <a:gd name="connsiteY0" fmla="*/ 0 h 1279788"/>
                    <a:gd name="connsiteX1" fmla="*/ 0 w 255960"/>
                    <a:gd name="connsiteY1" fmla="*/ 1279789 h 1279788"/>
                    <a:gd name="connsiteX2" fmla="*/ 255960 w 255960"/>
                    <a:gd name="connsiteY2" fmla="*/ 1279789 h 1279788"/>
                    <a:gd name="connsiteX3" fmla="*/ 255960 w 255960"/>
                    <a:gd name="connsiteY3" fmla="*/ 0 h 1279788"/>
                    <a:gd name="connsiteX4" fmla="*/ 0 w 255960"/>
                    <a:gd name="connsiteY4" fmla="*/ 0 h 1279788"/>
                    <a:gd name="connsiteX5" fmla="*/ 124815 w 255960"/>
                    <a:gd name="connsiteY5" fmla="*/ 85182 h 1279788"/>
                    <a:gd name="connsiteX6" fmla="*/ 101355 w 255960"/>
                    <a:gd name="connsiteY6" fmla="*/ 61722 h 1279788"/>
                    <a:gd name="connsiteX7" fmla="*/ 124815 w 255960"/>
                    <a:gd name="connsiteY7" fmla="*/ 38262 h 1279788"/>
                    <a:gd name="connsiteX8" fmla="*/ 148276 w 255960"/>
                    <a:gd name="connsiteY8" fmla="*/ 61722 h 1279788"/>
                    <a:gd name="connsiteX9" fmla="*/ 124815 w 255960"/>
                    <a:gd name="connsiteY9" fmla="*/ 85182 h 127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960" h="1279788">
                      <a:moveTo>
                        <a:pt x="0" y="0"/>
                      </a:moveTo>
                      <a:lnTo>
                        <a:pt x="0" y="1279789"/>
                      </a:lnTo>
                      <a:lnTo>
                        <a:pt x="255960" y="1279789"/>
                      </a:lnTo>
                      <a:lnTo>
                        <a:pt x="255960" y="0"/>
                      </a:lnTo>
                      <a:lnTo>
                        <a:pt x="0" y="0"/>
                      </a:lnTo>
                      <a:close/>
                      <a:moveTo>
                        <a:pt x="124815" y="85182"/>
                      </a:moveTo>
                      <a:cubicBezTo>
                        <a:pt x="111857" y="85182"/>
                        <a:pt x="101355" y="74681"/>
                        <a:pt x="101355" y="61722"/>
                      </a:cubicBezTo>
                      <a:cubicBezTo>
                        <a:pt x="101355" y="48763"/>
                        <a:pt x="111857" y="38262"/>
                        <a:pt x="124815" y="38262"/>
                      </a:cubicBezTo>
                      <a:cubicBezTo>
                        <a:pt x="137774" y="38262"/>
                        <a:pt x="148276" y="48763"/>
                        <a:pt x="148276" y="61722"/>
                      </a:cubicBezTo>
                      <a:cubicBezTo>
                        <a:pt x="148276" y="74681"/>
                        <a:pt x="137774" y="85182"/>
                        <a:pt x="124815" y="85182"/>
                      </a:cubicBezTo>
                      <a:close/>
                    </a:path>
                  </a:pathLst>
                </a:custGeom>
                <a:solidFill>
                  <a:srgbClr val="737373"/>
                </a:solidFill>
                <a:ln w="7144" cap="flat">
                  <a:noFill/>
                  <a:prstDash val="solid"/>
                  <a:miter/>
                </a:ln>
              </p:spPr>
              <p:txBody>
                <a:bodyPr rtlCol="0" anchor="ctr"/>
                <a:lstStyle/>
                <a:p>
                  <a:endParaRPr lang="en-ID"/>
                </a:p>
              </p:txBody>
            </p:sp>
            <p:grpSp>
              <p:nvGrpSpPr>
                <p:cNvPr id="53" name="Graphic 100" descr="Open book with table lamp, books, pen and pencil">
                  <a:extLst>
                    <a:ext uri="{FF2B5EF4-FFF2-40B4-BE49-F238E27FC236}">
                      <a16:creationId xmlns:a16="http://schemas.microsoft.com/office/drawing/2014/main" id="{D41ED58C-B632-48C0-BF75-6E17E2731877}"/>
                    </a:ext>
                  </a:extLst>
                </p:cNvPr>
                <p:cNvGrpSpPr/>
                <p:nvPr/>
              </p:nvGrpSpPr>
              <p:grpSpPr>
                <a:xfrm>
                  <a:off x="8679601" y="3394309"/>
                  <a:ext cx="68251" cy="1244269"/>
                  <a:chOff x="8679601" y="3394309"/>
                  <a:chExt cx="68251" cy="1244269"/>
                </a:xfrm>
                <a:solidFill>
                  <a:srgbClr val="D2D2D2"/>
                </a:solidFill>
              </p:grpSpPr>
              <p:sp>
                <p:nvSpPr>
                  <p:cNvPr id="54" name="Freeform: Shape 427">
                    <a:extLst>
                      <a:ext uri="{FF2B5EF4-FFF2-40B4-BE49-F238E27FC236}">
                        <a16:creationId xmlns:a16="http://schemas.microsoft.com/office/drawing/2014/main" id="{DA6954E7-F460-47A6-9977-ED0EB107DBA7}"/>
                      </a:ext>
                    </a:extLst>
                  </p:cNvPr>
                  <p:cNvSpPr/>
                  <p:nvPr/>
                </p:nvSpPr>
                <p:spPr>
                  <a:xfrm>
                    <a:off x="8709462" y="3394309"/>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55" name="Freeform: Shape 428">
                    <a:extLst>
                      <a:ext uri="{FF2B5EF4-FFF2-40B4-BE49-F238E27FC236}">
                        <a16:creationId xmlns:a16="http://schemas.microsoft.com/office/drawing/2014/main" id="{485EC27C-707D-46D5-B708-0BC54055406F}"/>
                      </a:ext>
                    </a:extLst>
                  </p:cNvPr>
                  <p:cNvSpPr/>
                  <p:nvPr/>
                </p:nvSpPr>
                <p:spPr>
                  <a:xfrm>
                    <a:off x="8709462" y="3415641"/>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56" name="Freeform: Shape 429">
                    <a:extLst>
                      <a:ext uri="{FF2B5EF4-FFF2-40B4-BE49-F238E27FC236}">
                        <a16:creationId xmlns:a16="http://schemas.microsoft.com/office/drawing/2014/main" id="{55C943D4-4060-4294-8E3F-0E4DCEE3A05D}"/>
                      </a:ext>
                    </a:extLst>
                  </p:cNvPr>
                  <p:cNvSpPr/>
                  <p:nvPr/>
                </p:nvSpPr>
                <p:spPr>
                  <a:xfrm>
                    <a:off x="8709462" y="3436972"/>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57" name="Freeform: Shape 430">
                    <a:extLst>
                      <a:ext uri="{FF2B5EF4-FFF2-40B4-BE49-F238E27FC236}">
                        <a16:creationId xmlns:a16="http://schemas.microsoft.com/office/drawing/2014/main" id="{B128AFB9-5577-486B-9C1F-AACAA052C125}"/>
                      </a:ext>
                    </a:extLst>
                  </p:cNvPr>
                  <p:cNvSpPr/>
                  <p:nvPr/>
                </p:nvSpPr>
                <p:spPr>
                  <a:xfrm>
                    <a:off x="8679601" y="3458303"/>
                    <a:ext cx="68251" cy="7143"/>
                  </a:xfrm>
                  <a:custGeom>
                    <a:avLst/>
                    <a:gdLst>
                      <a:gd name="connsiteX0" fmla="*/ 0 w 68251"/>
                      <a:gd name="connsiteY0" fmla="*/ 0 h 7143"/>
                      <a:gd name="connsiteX1" fmla="*/ 68251 w 68251"/>
                      <a:gd name="connsiteY1" fmla="*/ 0 h 7143"/>
                      <a:gd name="connsiteX2" fmla="*/ 68251 w 68251"/>
                      <a:gd name="connsiteY2" fmla="*/ 7144 h 7143"/>
                      <a:gd name="connsiteX3" fmla="*/ 0 w 68251"/>
                      <a:gd name="connsiteY3" fmla="*/ 7144 h 7143"/>
                    </a:gdLst>
                    <a:ahLst/>
                    <a:cxnLst>
                      <a:cxn ang="0">
                        <a:pos x="connsiteX0" y="connsiteY0"/>
                      </a:cxn>
                      <a:cxn ang="0">
                        <a:pos x="connsiteX1" y="connsiteY1"/>
                      </a:cxn>
                      <a:cxn ang="0">
                        <a:pos x="connsiteX2" y="connsiteY2"/>
                      </a:cxn>
                      <a:cxn ang="0">
                        <a:pos x="connsiteX3" y="connsiteY3"/>
                      </a:cxn>
                    </a:cxnLst>
                    <a:rect l="l" t="t" r="r" b="b"/>
                    <a:pathLst>
                      <a:path w="68251" h="7143">
                        <a:moveTo>
                          <a:pt x="0" y="0"/>
                        </a:moveTo>
                        <a:lnTo>
                          <a:pt x="68251" y="0"/>
                        </a:lnTo>
                        <a:lnTo>
                          <a:pt x="68251" y="7144"/>
                        </a:lnTo>
                        <a:lnTo>
                          <a:pt x="0" y="7144"/>
                        </a:lnTo>
                        <a:close/>
                      </a:path>
                    </a:pathLst>
                  </a:custGeom>
                  <a:solidFill>
                    <a:srgbClr val="D2D2D2"/>
                  </a:solidFill>
                  <a:ln w="7144" cap="flat">
                    <a:noFill/>
                    <a:prstDash val="solid"/>
                    <a:miter/>
                  </a:ln>
                </p:spPr>
                <p:txBody>
                  <a:bodyPr rtlCol="0" anchor="ctr"/>
                  <a:lstStyle/>
                  <a:p>
                    <a:endParaRPr lang="en-ID"/>
                  </a:p>
                </p:txBody>
              </p:sp>
              <p:sp>
                <p:nvSpPr>
                  <p:cNvPr id="58" name="Freeform: Shape 431">
                    <a:extLst>
                      <a:ext uri="{FF2B5EF4-FFF2-40B4-BE49-F238E27FC236}">
                        <a16:creationId xmlns:a16="http://schemas.microsoft.com/office/drawing/2014/main" id="{680BDB20-6F29-4F8B-927E-0174C0DE7F79}"/>
                      </a:ext>
                    </a:extLst>
                  </p:cNvPr>
                  <p:cNvSpPr/>
                  <p:nvPr/>
                </p:nvSpPr>
                <p:spPr>
                  <a:xfrm>
                    <a:off x="8709462" y="3479627"/>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59" name="Freeform: Shape 432">
                    <a:extLst>
                      <a:ext uri="{FF2B5EF4-FFF2-40B4-BE49-F238E27FC236}">
                        <a16:creationId xmlns:a16="http://schemas.microsoft.com/office/drawing/2014/main" id="{32BD4A86-3095-47A2-A3B4-9BC2E90CE101}"/>
                      </a:ext>
                    </a:extLst>
                  </p:cNvPr>
                  <p:cNvSpPr/>
                  <p:nvPr/>
                </p:nvSpPr>
                <p:spPr>
                  <a:xfrm>
                    <a:off x="8709462" y="3500958"/>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60" name="Freeform: Shape 433">
                    <a:extLst>
                      <a:ext uri="{FF2B5EF4-FFF2-40B4-BE49-F238E27FC236}">
                        <a16:creationId xmlns:a16="http://schemas.microsoft.com/office/drawing/2014/main" id="{FBCF0F04-C679-4FA4-8F09-C9E89B1B9ACB}"/>
                      </a:ext>
                    </a:extLst>
                  </p:cNvPr>
                  <p:cNvSpPr/>
                  <p:nvPr/>
                </p:nvSpPr>
                <p:spPr>
                  <a:xfrm>
                    <a:off x="8709462" y="3522290"/>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61" name="Freeform: Shape 434">
                    <a:extLst>
                      <a:ext uri="{FF2B5EF4-FFF2-40B4-BE49-F238E27FC236}">
                        <a16:creationId xmlns:a16="http://schemas.microsoft.com/office/drawing/2014/main" id="{E1BE6EE8-7EFD-45A6-AD8E-34A9CDB9FF76}"/>
                      </a:ext>
                    </a:extLst>
                  </p:cNvPr>
                  <p:cNvSpPr/>
                  <p:nvPr/>
                </p:nvSpPr>
                <p:spPr>
                  <a:xfrm>
                    <a:off x="8679601" y="3543614"/>
                    <a:ext cx="68251" cy="7143"/>
                  </a:xfrm>
                  <a:custGeom>
                    <a:avLst/>
                    <a:gdLst>
                      <a:gd name="connsiteX0" fmla="*/ 0 w 68251"/>
                      <a:gd name="connsiteY0" fmla="*/ 0 h 7143"/>
                      <a:gd name="connsiteX1" fmla="*/ 68251 w 68251"/>
                      <a:gd name="connsiteY1" fmla="*/ 0 h 7143"/>
                      <a:gd name="connsiteX2" fmla="*/ 68251 w 68251"/>
                      <a:gd name="connsiteY2" fmla="*/ 7144 h 7143"/>
                      <a:gd name="connsiteX3" fmla="*/ 0 w 68251"/>
                      <a:gd name="connsiteY3" fmla="*/ 7144 h 7143"/>
                    </a:gdLst>
                    <a:ahLst/>
                    <a:cxnLst>
                      <a:cxn ang="0">
                        <a:pos x="connsiteX0" y="connsiteY0"/>
                      </a:cxn>
                      <a:cxn ang="0">
                        <a:pos x="connsiteX1" y="connsiteY1"/>
                      </a:cxn>
                      <a:cxn ang="0">
                        <a:pos x="connsiteX2" y="connsiteY2"/>
                      </a:cxn>
                      <a:cxn ang="0">
                        <a:pos x="connsiteX3" y="connsiteY3"/>
                      </a:cxn>
                    </a:cxnLst>
                    <a:rect l="l" t="t" r="r" b="b"/>
                    <a:pathLst>
                      <a:path w="68251" h="7143">
                        <a:moveTo>
                          <a:pt x="0" y="0"/>
                        </a:moveTo>
                        <a:lnTo>
                          <a:pt x="68251" y="0"/>
                        </a:lnTo>
                        <a:lnTo>
                          <a:pt x="68251" y="7144"/>
                        </a:lnTo>
                        <a:lnTo>
                          <a:pt x="0" y="7144"/>
                        </a:lnTo>
                        <a:close/>
                      </a:path>
                    </a:pathLst>
                  </a:custGeom>
                  <a:solidFill>
                    <a:srgbClr val="D2D2D2"/>
                  </a:solidFill>
                  <a:ln w="7144" cap="flat">
                    <a:noFill/>
                    <a:prstDash val="solid"/>
                    <a:miter/>
                  </a:ln>
                </p:spPr>
                <p:txBody>
                  <a:bodyPr rtlCol="0" anchor="ctr"/>
                  <a:lstStyle/>
                  <a:p>
                    <a:endParaRPr lang="en-ID"/>
                  </a:p>
                </p:txBody>
              </p:sp>
              <p:sp>
                <p:nvSpPr>
                  <p:cNvPr id="62" name="Freeform: Shape 435">
                    <a:extLst>
                      <a:ext uri="{FF2B5EF4-FFF2-40B4-BE49-F238E27FC236}">
                        <a16:creationId xmlns:a16="http://schemas.microsoft.com/office/drawing/2014/main" id="{5F4DB378-222B-4A91-A2D1-BDCE0B69C19D}"/>
                      </a:ext>
                    </a:extLst>
                  </p:cNvPr>
                  <p:cNvSpPr/>
                  <p:nvPr/>
                </p:nvSpPr>
                <p:spPr>
                  <a:xfrm>
                    <a:off x="8709462" y="3564945"/>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63" name="Freeform: Shape 436">
                    <a:extLst>
                      <a:ext uri="{FF2B5EF4-FFF2-40B4-BE49-F238E27FC236}">
                        <a16:creationId xmlns:a16="http://schemas.microsoft.com/office/drawing/2014/main" id="{52E79C46-EEC5-455A-BC72-77E181E547D4}"/>
                      </a:ext>
                    </a:extLst>
                  </p:cNvPr>
                  <p:cNvSpPr/>
                  <p:nvPr/>
                </p:nvSpPr>
                <p:spPr>
                  <a:xfrm>
                    <a:off x="8709462" y="3586276"/>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64" name="Freeform: Shape 437">
                    <a:extLst>
                      <a:ext uri="{FF2B5EF4-FFF2-40B4-BE49-F238E27FC236}">
                        <a16:creationId xmlns:a16="http://schemas.microsoft.com/office/drawing/2014/main" id="{FAE42AEC-7311-4D43-892A-6F31C866C9FC}"/>
                      </a:ext>
                    </a:extLst>
                  </p:cNvPr>
                  <p:cNvSpPr/>
                  <p:nvPr/>
                </p:nvSpPr>
                <p:spPr>
                  <a:xfrm>
                    <a:off x="8709462" y="3607608"/>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65" name="Freeform: Shape 438">
                    <a:extLst>
                      <a:ext uri="{FF2B5EF4-FFF2-40B4-BE49-F238E27FC236}">
                        <a16:creationId xmlns:a16="http://schemas.microsoft.com/office/drawing/2014/main" id="{71920522-DF84-4234-B915-310E4A11608B}"/>
                      </a:ext>
                    </a:extLst>
                  </p:cNvPr>
                  <p:cNvSpPr/>
                  <p:nvPr/>
                </p:nvSpPr>
                <p:spPr>
                  <a:xfrm>
                    <a:off x="8679601" y="3628939"/>
                    <a:ext cx="68251" cy="7143"/>
                  </a:xfrm>
                  <a:custGeom>
                    <a:avLst/>
                    <a:gdLst>
                      <a:gd name="connsiteX0" fmla="*/ 0 w 68251"/>
                      <a:gd name="connsiteY0" fmla="*/ 0 h 7143"/>
                      <a:gd name="connsiteX1" fmla="*/ 68251 w 68251"/>
                      <a:gd name="connsiteY1" fmla="*/ 0 h 7143"/>
                      <a:gd name="connsiteX2" fmla="*/ 68251 w 68251"/>
                      <a:gd name="connsiteY2" fmla="*/ 7144 h 7143"/>
                      <a:gd name="connsiteX3" fmla="*/ 0 w 68251"/>
                      <a:gd name="connsiteY3" fmla="*/ 7144 h 7143"/>
                    </a:gdLst>
                    <a:ahLst/>
                    <a:cxnLst>
                      <a:cxn ang="0">
                        <a:pos x="connsiteX0" y="connsiteY0"/>
                      </a:cxn>
                      <a:cxn ang="0">
                        <a:pos x="connsiteX1" y="connsiteY1"/>
                      </a:cxn>
                      <a:cxn ang="0">
                        <a:pos x="connsiteX2" y="connsiteY2"/>
                      </a:cxn>
                      <a:cxn ang="0">
                        <a:pos x="connsiteX3" y="connsiteY3"/>
                      </a:cxn>
                    </a:cxnLst>
                    <a:rect l="l" t="t" r="r" b="b"/>
                    <a:pathLst>
                      <a:path w="68251" h="7143">
                        <a:moveTo>
                          <a:pt x="0" y="0"/>
                        </a:moveTo>
                        <a:lnTo>
                          <a:pt x="68251" y="0"/>
                        </a:lnTo>
                        <a:lnTo>
                          <a:pt x="68251" y="7144"/>
                        </a:lnTo>
                        <a:lnTo>
                          <a:pt x="0" y="7144"/>
                        </a:lnTo>
                        <a:close/>
                      </a:path>
                    </a:pathLst>
                  </a:custGeom>
                  <a:solidFill>
                    <a:srgbClr val="D2D2D2"/>
                  </a:solidFill>
                  <a:ln w="7144" cap="flat">
                    <a:noFill/>
                    <a:prstDash val="solid"/>
                    <a:miter/>
                  </a:ln>
                </p:spPr>
                <p:txBody>
                  <a:bodyPr rtlCol="0" anchor="ctr"/>
                  <a:lstStyle/>
                  <a:p>
                    <a:endParaRPr lang="en-ID"/>
                  </a:p>
                </p:txBody>
              </p:sp>
              <p:sp>
                <p:nvSpPr>
                  <p:cNvPr id="66" name="Freeform: Shape 439">
                    <a:extLst>
                      <a:ext uri="{FF2B5EF4-FFF2-40B4-BE49-F238E27FC236}">
                        <a16:creationId xmlns:a16="http://schemas.microsoft.com/office/drawing/2014/main" id="{1C83395A-B6D1-41E4-8639-D2280A7D1D9A}"/>
                      </a:ext>
                    </a:extLst>
                  </p:cNvPr>
                  <p:cNvSpPr/>
                  <p:nvPr/>
                </p:nvSpPr>
                <p:spPr>
                  <a:xfrm>
                    <a:off x="8709462" y="3650270"/>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67" name="Freeform: Shape 440">
                    <a:extLst>
                      <a:ext uri="{FF2B5EF4-FFF2-40B4-BE49-F238E27FC236}">
                        <a16:creationId xmlns:a16="http://schemas.microsoft.com/office/drawing/2014/main" id="{2D72662B-A8D0-4633-B68D-D37C7FA92DE8}"/>
                      </a:ext>
                    </a:extLst>
                  </p:cNvPr>
                  <p:cNvSpPr/>
                  <p:nvPr/>
                </p:nvSpPr>
                <p:spPr>
                  <a:xfrm>
                    <a:off x="8709462" y="3671594"/>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68" name="Freeform: Shape 441">
                    <a:extLst>
                      <a:ext uri="{FF2B5EF4-FFF2-40B4-BE49-F238E27FC236}">
                        <a16:creationId xmlns:a16="http://schemas.microsoft.com/office/drawing/2014/main" id="{11AE66A4-0DB1-4969-92C8-EB395ADB2FEF}"/>
                      </a:ext>
                    </a:extLst>
                  </p:cNvPr>
                  <p:cNvSpPr/>
                  <p:nvPr/>
                </p:nvSpPr>
                <p:spPr>
                  <a:xfrm>
                    <a:off x="8709462" y="3692925"/>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69" name="Freeform: Shape 442">
                    <a:extLst>
                      <a:ext uri="{FF2B5EF4-FFF2-40B4-BE49-F238E27FC236}">
                        <a16:creationId xmlns:a16="http://schemas.microsoft.com/office/drawing/2014/main" id="{B7A45E72-C698-45D7-88C7-58839138A4FA}"/>
                      </a:ext>
                    </a:extLst>
                  </p:cNvPr>
                  <p:cNvSpPr/>
                  <p:nvPr/>
                </p:nvSpPr>
                <p:spPr>
                  <a:xfrm>
                    <a:off x="8679601" y="3714257"/>
                    <a:ext cx="68251" cy="7143"/>
                  </a:xfrm>
                  <a:custGeom>
                    <a:avLst/>
                    <a:gdLst>
                      <a:gd name="connsiteX0" fmla="*/ 0 w 68251"/>
                      <a:gd name="connsiteY0" fmla="*/ 0 h 7143"/>
                      <a:gd name="connsiteX1" fmla="*/ 68251 w 68251"/>
                      <a:gd name="connsiteY1" fmla="*/ 0 h 7143"/>
                      <a:gd name="connsiteX2" fmla="*/ 68251 w 68251"/>
                      <a:gd name="connsiteY2" fmla="*/ 7144 h 7143"/>
                      <a:gd name="connsiteX3" fmla="*/ 0 w 68251"/>
                      <a:gd name="connsiteY3" fmla="*/ 7144 h 7143"/>
                    </a:gdLst>
                    <a:ahLst/>
                    <a:cxnLst>
                      <a:cxn ang="0">
                        <a:pos x="connsiteX0" y="connsiteY0"/>
                      </a:cxn>
                      <a:cxn ang="0">
                        <a:pos x="connsiteX1" y="connsiteY1"/>
                      </a:cxn>
                      <a:cxn ang="0">
                        <a:pos x="connsiteX2" y="connsiteY2"/>
                      </a:cxn>
                      <a:cxn ang="0">
                        <a:pos x="connsiteX3" y="connsiteY3"/>
                      </a:cxn>
                    </a:cxnLst>
                    <a:rect l="l" t="t" r="r" b="b"/>
                    <a:pathLst>
                      <a:path w="68251" h="7143">
                        <a:moveTo>
                          <a:pt x="0" y="0"/>
                        </a:moveTo>
                        <a:lnTo>
                          <a:pt x="68251" y="0"/>
                        </a:lnTo>
                        <a:lnTo>
                          <a:pt x="68251" y="7144"/>
                        </a:lnTo>
                        <a:lnTo>
                          <a:pt x="0" y="7144"/>
                        </a:lnTo>
                        <a:close/>
                      </a:path>
                    </a:pathLst>
                  </a:custGeom>
                  <a:solidFill>
                    <a:srgbClr val="D2D2D2"/>
                  </a:solidFill>
                  <a:ln w="7144" cap="flat">
                    <a:noFill/>
                    <a:prstDash val="solid"/>
                    <a:miter/>
                  </a:ln>
                </p:spPr>
                <p:txBody>
                  <a:bodyPr rtlCol="0" anchor="ctr"/>
                  <a:lstStyle/>
                  <a:p>
                    <a:endParaRPr lang="en-ID"/>
                  </a:p>
                </p:txBody>
              </p:sp>
              <p:sp>
                <p:nvSpPr>
                  <p:cNvPr id="70" name="Freeform: Shape 443">
                    <a:extLst>
                      <a:ext uri="{FF2B5EF4-FFF2-40B4-BE49-F238E27FC236}">
                        <a16:creationId xmlns:a16="http://schemas.microsoft.com/office/drawing/2014/main" id="{FD45B0B4-F666-4128-967E-CF208D45CB21}"/>
                      </a:ext>
                    </a:extLst>
                  </p:cNvPr>
                  <p:cNvSpPr/>
                  <p:nvPr/>
                </p:nvSpPr>
                <p:spPr>
                  <a:xfrm>
                    <a:off x="8709462" y="3735588"/>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71" name="Freeform: Shape 444">
                    <a:extLst>
                      <a:ext uri="{FF2B5EF4-FFF2-40B4-BE49-F238E27FC236}">
                        <a16:creationId xmlns:a16="http://schemas.microsoft.com/office/drawing/2014/main" id="{26D77912-8E1E-4E2D-95BA-2C5AACC880FB}"/>
                      </a:ext>
                    </a:extLst>
                  </p:cNvPr>
                  <p:cNvSpPr/>
                  <p:nvPr/>
                </p:nvSpPr>
                <p:spPr>
                  <a:xfrm>
                    <a:off x="8709462" y="3756912"/>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72" name="Freeform: Shape 445">
                    <a:extLst>
                      <a:ext uri="{FF2B5EF4-FFF2-40B4-BE49-F238E27FC236}">
                        <a16:creationId xmlns:a16="http://schemas.microsoft.com/office/drawing/2014/main" id="{9693F7FF-8389-42C8-9A6A-F608720217AE}"/>
                      </a:ext>
                    </a:extLst>
                  </p:cNvPr>
                  <p:cNvSpPr/>
                  <p:nvPr/>
                </p:nvSpPr>
                <p:spPr>
                  <a:xfrm>
                    <a:off x="8709462" y="3778243"/>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73" name="Freeform: Shape 446">
                    <a:extLst>
                      <a:ext uri="{FF2B5EF4-FFF2-40B4-BE49-F238E27FC236}">
                        <a16:creationId xmlns:a16="http://schemas.microsoft.com/office/drawing/2014/main" id="{617C9DF6-3DBD-47BE-9E9A-5A7FDE5E1416}"/>
                      </a:ext>
                    </a:extLst>
                  </p:cNvPr>
                  <p:cNvSpPr/>
                  <p:nvPr/>
                </p:nvSpPr>
                <p:spPr>
                  <a:xfrm>
                    <a:off x="8679601" y="3799574"/>
                    <a:ext cx="68251" cy="7143"/>
                  </a:xfrm>
                  <a:custGeom>
                    <a:avLst/>
                    <a:gdLst>
                      <a:gd name="connsiteX0" fmla="*/ 0 w 68251"/>
                      <a:gd name="connsiteY0" fmla="*/ 0 h 7143"/>
                      <a:gd name="connsiteX1" fmla="*/ 68251 w 68251"/>
                      <a:gd name="connsiteY1" fmla="*/ 0 h 7143"/>
                      <a:gd name="connsiteX2" fmla="*/ 68251 w 68251"/>
                      <a:gd name="connsiteY2" fmla="*/ 7144 h 7143"/>
                      <a:gd name="connsiteX3" fmla="*/ 0 w 68251"/>
                      <a:gd name="connsiteY3" fmla="*/ 7144 h 7143"/>
                    </a:gdLst>
                    <a:ahLst/>
                    <a:cxnLst>
                      <a:cxn ang="0">
                        <a:pos x="connsiteX0" y="connsiteY0"/>
                      </a:cxn>
                      <a:cxn ang="0">
                        <a:pos x="connsiteX1" y="connsiteY1"/>
                      </a:cxn>
                      <a:cxn ang="0">
                        <a:pos x="connsiteX2" y="connsiteY2"/>
                      </a:cxn>
                      <a:cxn ang="0">
                        <a:pos x="connsiteX3" y="connsiteY3"/>
                      </a:cxn>
                    </a:cxnLst>
                    <a:rect l="l" t="t" r="r" b="b"/>
                    <a:pathLst>
                      <a:path w="68251" h="7143">
                        <a:moveTo>
                          <a:pt x="0" y="0"/>
                        </a:moveTo>
                        <a:lnTo>
                          <a:pt x="68251" y="0"/>
                        </a:lnTo>
                        <a:lnTo>
                          <a:pt x="68251" y="7144"/>
                        </a:lnTo>
                        <a:lnTo>
                          <a:pt x="0" y="7144"/>
                        </a:lnTo>
                        <a:close/>
                      </a:path>
                    </a:pathLst>
                  </a:custGeom>
                  <a:solidFill>
                    <a:srgbClr val="D2D2D2"/>
                  </a:solidFill>
                  <a:ln w="7144" cap="flat">
                    <a:noFill/>
                    <a:prstDash val="solid"/>
                    <a:miter/>
                  </a:ln>
                </p:spPr>
                <p:txBody>
                  <a:bodyPr rtlCol="0" anchor="ctr"/>
                  <a:lstStyle/>
                  <a:p>
                    <a:endParaRPr lang="en-ID"/>
                  </a:p>
                </p:txBody>
              </p:sp>
              <p:sp>
                <p:nvSpPr>
                  <p:cNvPr id="74" name="Freeform: Shape 447">
                    <a:extLst>
                      <a:ext uri="{FF2B5EF4-FFF2-40B4-BE49-F238E27FC236}">
                        <a16:creationId xmlns:a16="http://schemas.microsoft.com/office/drawing/2014/main" id="{13297774-7E5B-4A66-A55A-9328A3104FAB}"/>
                      </a:ext>
                    </a:extLst>
                  </p:cNvPr>
                  <p:cNvSpPr/>
                  <p:nvPr/>
                </p:nvSpPr>
                <p:spPr>
                  <a:xfrm>
                    <a:off x="8709462" y="3820906"/>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75" name="Freeform: Shape 448">
                    <a:extLst>
                      <a:ext uri="{FF2B5EF4-FFF2-40B4-BE49-F238E27FC236}">
                        <a16:creationId xmlns:a16="http://schemas.microsoft.com/office/drawing/2014/main" id="{9AB53D13-A989-4BFF-9126-4C7BAB6BF196}"/>
                      </a:ext>
                    </a:extLst>
                  </p:cNvPr>
                  <p:cNvSpPr/>
                  <p:nvPr/>
                </p:nvSpPr>
                <p:spPr>
                  <a:xfrm>
                    <a:off x="8709462" y="3842237"/>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76" name="Freeform: Shape 449">
                    <a:extLst>
                      <a:ext uri="{FF2B5EF4-FFF2-40B4-BE49-F238E27FC236}">
                        <a16:creationId xmlns:a16="http://schemas.microsoft.com/office/drawing/2014/main" id="{2B5CD375-59A1-40C8-87FC-DC1D58A73F74}"/>
                      </a:ext>
                    </a:extLst>
                  </p:cNvPr>
                  <p:cNvSpPr/>
                  <p:nvPr/>
                </p:nvSpPr>
                <p:spPr>
                  <a:xfrm>
                    <a:off x="8709462" y="3863568"/>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77" name="Freeform: Shape 450">
                    <a:extLst>
                      <a:ext uri="{FF2B5EF4-FFF2-40B4-BE49-F238E27FC236}">
                        <a16:creationId xmlns:a16="http://schemas.microsoft.com/office/drawing/2014/main" id="{8E738787-8C6A-4CB8-A072-5D9D80D7367F}"/>
                      </a:ext>
                    </a:extLst>
                  </p:cNvPr>
                  <p:cNvSpPr/>
                  <p:nvPr/>
                </p:nvSpPr>
                <p:spPr>
                  <a:xfrm>
                    <a:off x="8679601" y="3884892"/>
                    <a:ext cx="68251" cy="7143"/>
                  </a:xfrm>
                  <a:custGeom>
                    <a:avLst/>
                    <a:gdLst>
                      <a:gd name="connsiteX0" fmla="*/ 0 w 68251"/>
                      <a:gd name="connsiteY0" fmla="*/ 0 h 7143"/>
                      <a:gd name="connsiteX1" fmla="*/ 68251 w 68251"/>
                      <a:gd name="connsiteY1" fmla="*/ 0 h 7143"/>
                      <a:gd name="connsiteX2" fmla="*/ 68251 w 68251"/>
                      <a:gd name="connsiteY2" fmla="*/ 7144 h 7143"/>
                      <a:gd name="connsiteX3" fmla="*/ 0 w 68251"/>
                      <a:gd name="connsiteY3" fmla="*/ 7144 h 7143"/>
                    </a:gdLst>
                    <a:ahLst/>
                    <a:cxnLst>
                      <a:cxn ang="0">
                        <a:pos x="connsiteX0" y="connsiteY0"/>
                      </a:cxn>
                      <a:cxn ang="0">
                        <a:pos x="connsiteX1" y="connsiteY1"/>
                      </a:cxn>
                      <a:cxn ang="0">
                        <a:pos x="connsiteX2" y="connsiteY2"/>
                      </a:cxn>
                      <a:cxn ang="0">
                        <a:pos x="connsiteX3" y="connsiteY3"/>
                      </a:cxn>
                    </a:cxnLst>
                    <a:rect l="l" t="t" r="r" b="b"/>
                    <a:pathLst>
                      <a:path w="68251" h="7143">
                        <a:moveTo>
                          <a:pt x="0" y="0"/>
                        </a:moveTo>
                        <a:lnTo>
                          <a:pt x="68251" y="0"/>
                        </a:lnTo>
                        <a:lnTo>
                          <a:pt x="68251" y="7144"/>
                        </a:lnTo>
                        <a:lnTo>
                          <a:pt x="0" y="7144"/>
                        </a:lnTo>
                        <a:close/>
                      </a:path>
                    </a:pathLst>
                  </a:custGeom>
                  <a:solidFill>
                    <a:srgbClr val="D2D2D2"/>
                  </a:solidFill>
                  <a:ln w="7144" cap="flat">
                    <a:noFill/>
                    <a:prstDash val="solid"/>
                    <a:miter/>
                  </a:ln>
                </p:spPr>
                <p:txBody>
                  <a:bodyPr rtlCol="0" anchor="ctr"/>
                  <a:lstStyle/>
                  <a:p>
                    <a:endParaRPr lang="en-ID"/>
                  </a:p>
                </p:txBody>
              </p:sp>
              <p:sp>
                <p:nvSpPr>
                  <p:cNvPr id="78" name="Freeform: Shape 451">
                    <a:extLst>
                      <a:ext uri="{FF2B5EF4-FFF2-40B4-BE49-F238E27FC236}">
                        <a16:creationId xmlns:a16="http://schemas.microsoft.com/office/drawing/2014/main" id="{AF66067D-2403-4C61-B9CA-3C9983AB0DD6}"/>
                      </a:ext>
                    </a:extLst>
                  </p:cNvPr>
                  <p:cNvSpPr/>
                  <p:nvPr/>
                </p:nvSpPr>
                <p:spPr>
                  <a:xfrm>
                    <a:off x="8709462" y="3906223"/>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79" name="Freeform: Shape 452">
                    <a:extLst>
                      <a:ext uri="{FF2B5EF4-FFF2-40B4-BE49-F238E27FC236}">
                        <a16:creationId xmlns:a16="http://schemas.microsoft.com/office/drawing/2014/main" id="{89358FBA-BEB3-4031-94E8-9A8BB01CF933}"/>
                      </a:ext>
                    </a:extLst>
                  </p:cNvPr>
                  <p:cNvSpPr/>
                  <p:nvPr/>
                </p:nvSpPr>
                <p:spPr>
                  <a:xfrm>
                    <a:off x="8709462" y="3927555"/>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80" name="Freeform: Shape 453">
                    <a:extLst>
                      <a:ext uri="{FF2B5EF4-FFF2-40B4-BE49-F238E27FC236}">
                        <a16:creationId xmlns:a16="http://schemas.microsoft.com/office/drawing/2014/main" id="{68A2AE5C-D87E-418C-86F2-3982CD49E46C}"/>
                      </a:ext>
                    </a:extLst>
                  </p:cNvPr>
                  <p:cNvSpPr/>
                  <p:nvPr/>
                </p:nvSpPr>
                <p:spPr>
                  <a:xfrm>
                    <a:off x="8709462" y="3948886"/>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81" name="Freeform: Shape 454">
                    <a:extLst>
                      <a:ext uri="{FF2B5EF4-FFF2-40B4-BE49-F238E27FC236}">
                        <a16:creationId xmlns:a16="http://schemas.microsoft.com/office/drawing/2014/main" id="{53B68250-EB66-4678-925C-05D01A53158F}"/>
                      </a:ext>
                    </a:extLst>
                  </p:cNvPr>
                  <p:cNvSpPr/>
                  <p:nvPr/>
                </p:nvSpPr>
                <p:spPr>
                  <a:xfrm>
                    <a:off x="8679601" y="3970217"/>
                    <a:ext cx="68251" cy="7143"/>
                  </a:xfrm>
                  <a:custGeom>
                    <a:avLst/>
                    <a:gdLst>
                      <a:gd name="connsiteX0" fmla="*/ 0 w 68251"/>
                      <a:gd name="connsiteY0" fmla="*/ 0 h 7143"/>
                      <a:gd name="connsiteX1" fmla="*/ 68251 w 68251"/>
                      <a:gd name="connsiteY1" fmla="*/ 0 h 7143"/>
                      <a:gd name="connsiteX2" fmla="*/ 68251 w 68251"/>
                      <a:gd name="connsiteY2" fmla="*/ 7144 h 7143"/>
                      <a:gd name="connsiteX3" fmla="*/ 0 w 68251"/>
                      <a:gd name="connsiteY3" fmla="*/ 7144 h 7143"/>
                    </a:gdLst>
                    <a:ahLst/>
                    <a:cxnLst>
                      <a:cxn ang="0">
                        <a:pos x="connsiteX0" y="connsiteY0"/>
                      </a:cxn>
                      <a:cxn ang="0">
                        <a:pos x="connsiteX1" y="connsiteY1"/>
                      </a:cxn>
                      <a:cxn ang="0">
                        <a:pos x="connsiteX2" y="connsiteY2"/>
                      </a:cxn>
                      <a:cxn ang="0">
                        <a:pos x="connsiteX3" y="connsiteY3"/>
                      </a:cxn>
                    </a:cxnLst>
                    <a:rect l="l" t="t" r="r" b="b"/>
                    <a:pathLst>
                      <a:path w="68251" h="7143">
                        <a:moveTo>
                          <a:pt x="0" y="0"/>
                        </a:moveTo>
                        <a:lnTo>
                          <a:pt x="68251" y="0"/>
                        </a:lnTo>
                        <a:lnTo>
                          <a:pt x="68251" y="7144"/>
                        </a:lnTo>
                        <a:lnTo>
                          <a:pt x="0" y="7144"/>
                        </a:lnTo>
                        <a:close/>
                      </a:path>
                    </a:pathLst>
                  </a:custGeom>
                  <a:solidFill>
                    <a:srgbClr val="D2D2D2"/>
                  </a:solidFill>
                  <a:ln w="7144" cap="flat">
                    <a:noFill/>
                    <a:prstDash val="solid"/>
                    <a:miter/>
                  </a:ln>
                </p:spPr>
                <p:txBody>
                  <a:bodyPr rtlCol="0" anchor="ctr"/>
                  <a:lstStyle/>
                  <a:p>
                    <a:endParaRPr lang="en-ID"/>
                  </a:p>
                </p:txBody>
              </p:sp>
              <p:sp>
                <p:nvSpPr>
                  <p:cNvPr id="82" name="Freeform: Shape 455">
                    <a:extLst>
                      <a:ext uri="{FF2B5EF4-FFF2-40B4-BE49-F238E27FC236}">
                        <a16:creationId xmlns:a16="http://schemas.microsoft.com/office/drawing/2014/main" id="{7C784447-21CE-4D68-B63A-0AA6011D06B7}"/>
                      </a:ext>
                    </a:extLst>
                  </p:cNvPr>
                  <p:cNvSpPr/>
                  <p:nvPr/>
                </p:nvSpPr>
                <p:spPr>
                  <a:xfrm>
                    <a:off x="8709462" y="3991541"/>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83" name="Freeform: Shape 456">
                    <a:extLst>
                      <a:ext uri="{FF2B5EF4-FFF2-40B4-BE49-F238E27FC236}">
                        <a16:creationId xmlns:a16="http://schemas.microsoft.com/office/drawing/2014/main" id="{5C320A12-8784-41EB-9672-5643234DCC3F}"/>
                      </a:ext>
                    </a:extLst>
                  </p:cNvPr>
                  <p:cNvSpPr/>
                  <p:nvPr/>
                </p:nvSpPr>
                <p:spPr>
                  <a:xfrm>
                    <a:off x="8709462" y="4012872"/>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84" name="Freeform: Shape 457">
                    <a:extLst>
                      <a:ext uri="{FF2B5EF4-FFF2-40B4-BE49-F238E27FC236}">
                        <a16:creationId xmlns:a16="http://schemas.microsoft.com/office/drawing/2014/main" id="{A058EABC-5798-442C-88ED-8EF5C2EF109E}"/>
                      </a:ext>
                    </a:extLst>
                  </p:cNvPr>
                  <p:cNvSpPr/>
                  <p:nvPr/>
                </p:nvSpPr>
                <p:spPr>
                  <a:xfrm>
                    <a:off x="8709462" y="4034204"/>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85" name="Freeform: Shape 458">
                    <a:extLst>
                      <a:ext uri="{FF2B5EF4-FFF2-40B4-BE49-F238E27FC236}">
                        <a16:creationId xmlns:a16="http://schemas.microsoft.com/office/drawing/2014/main" id="{2CE5239C-56D0-4AF6-AB56-7E037D27113A}"/>
                      </a:ext>
                    </a:extLst>
                  </p:cNvPr>
                  <p:cNvSpPr/>
                  <p:nvPr/>
                </p:nvSpPr>
                <p:spPr>
                  <a:xfrm>
                    <a:off x="8679601" y="4055535"/>
                    <a:ext cx="68251" cy="7143"/>
                  </a:xfrm>
                  <a:custGeom>
                    <a:avLst/>
                    <a:gdLst>
                      <a:gd name="connsiteX0" fmla="*/ 0 w 68251"/>
                      <a:gd name="connsiteY0" fmla="*/ 0 h 7143"/>
                      <a:gd name="connsiteX1" fmla="*/ 68251 w 68251"/>
                      <a:gd name="connsiteY1" fmla="*/ 0 h 7143"/>
                      <a:gd name="connsiteX2" fmla="*/ 68251 w 68251"/>
                      <a:gd name="connsiteY2" fmla="*/ 7144 h 7143"/>
                      <a:gd name="connsiteX3" fmla="*/ 0 w 68251"/>
                      <a:gd name="connsiteY3" fmla="*/ 7144 h 7143"/>
                    </a:gdLst>
                    <a:ahLst/>
                    <a:cxnLst>
                      <a:cxn ang="0">
                        <a:pos x="connsiteX0" y="connsiteY0"/>
                      </a:cxn>
                      <a:cxn ang="0">
                        <a:pos x="connsiteX1" y="connsiteY1"/>
                      </a:cxn>
                      <a:cxn ang="0">
                        <a:pos x="connsiteX2" y="connsiteY2"/>
                      </a:cxn>
                      <a:cxn ang="0">
                        <a:pos x="connsiteX3" y="connsiteY3"/>
                      </a:cxn>
                    </a:cxnLst>
                    <a:rect l="l" t="t" r="r" b="b"/>
                    <a:pathLst>
                      <a:path w="68251" h="7143">
                        <a:moveTo>
                          <a:pt x="0" y="0"/>
                        </a:moveTo>
                        <a:lnTo>
                          <a:pt x="68251" y="0"/>
                        </a:lnTo>
                        <a:lnTo>
                          <a:pt x="68251" y="7144"/>
                        </a:lnTo>
                        <a:lnTo>
                          <a:pt x="0" y="7144"/>
                        </a:lnTo>
                        <a:close/>
                      </a:path>
                    </a:pathLst>
                  </a:custGeom>
                  <a:solidFill>
                    <a:srgbClr val="D2D2D2"/>
                  </a:solidFill>
                  <a:ln w="7144" cap="flat">
                    <a:noFill/>
                    <a:prstDash val="solid"/>
                    <a:miter/>
                  </a:ln>
                </p:spPr>
                <p:txBody>
                  <a:bodyPr rtlCol="0" anchor="ctr"/>
                  <a:lstStyle/>
                  <a:p>
                    <a:endParaRPr lang="en-ID"/>
                  </a:p>
                </p:txBody>
              </p:sp>
              <p:sp>
                <p:nvSpPr>
                  <p:cNvPr id="86" name="Freeform: Shape 459">
                    <a:extLst>
                      <a:ext uri="{FF2B5EF4-FFF2-40B4-BE49-F238E27FC236}">
                        <a16:creationId xmlns:a16="http://schemas.microsoft.com/office/drawing/2014/main" id="{F7499FBB-4A46-46D3-A758-C11E97C00D6C}"/>
                      </a:ext>
                    </a:extLst>
                  </p:cNvPr>
                  <p:cNvSpPr/>
                  <p:nvPr/>
                </p:nvSpPr>
                <p:spPr>
                  <a:xfrm>
                    <a:off x="8709462" y="4076859"/>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87" name="Freeform: Shape 460">
                    <a:extLst>
                      <a:ext uri="{FF2B5EF4-FFF2-40B4-BE49-F238E27FC236}">
                        <a16:creationId xmlns:a16="http://schemas.microsoft.com/office/drawing/2014/main" id="{1DB222A5-E8F6-415E-93F4-54A819A7CDF9}"/>
                      </a:ext>
                    </a:extLst>
                  </p:cNvPr>
                  <p:cNvSpPr/>
                  <p:nvPr/>
                </p:nvSpPr>
                <p:spPr>
                  <a:xfrm>
                    <a:off x="8709462" y="4098190"/>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88" name="Freeform: Shape 461">
                    <a:extLst>
                      <a:ext uri="{FF2B5EF4-FFF2-40B4-BE49-F238E27FC236}">
                        <a16:creationId xmlns:a16="http://schemas.microsoft.com/office/drawing/2014/main" id="{26ACB9EF-7F1E-4841-8D09-FF130E0587C7}"/>
                      </a:ext>
                    </a:extLst>
                  </p:cNvPr>
                  <p:cNvSpPr/>
                  <p:nvPr/>
                </p:nvSpPr>
                <p:spPr>
                  <a:xfrm>
                    <a:off x="8709462" y="4119522"/>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89" name="Freeform: Shape 462">
                    <a:extLst>
                      <a:ext uri="{FF2B5EF4-FFF2-40B4-BE49-F238E27FC236}">
                        <a16:creationId xmlns:a16="http://schemas.microsoft.com/office/drawing/2014/main" id="{3D8340C2-65CF-428F-BDBC-BE6BDA46FDD2}"/>
                      </a:ext>
                    </a:extLst>
                  </p:cNvPr>
                  <p:cNvSpPr/>
                  <p:nvPr/>
                </p:nvSpPr>
                <p:spPr>
                  <a:xfrm>
                    <a:off x="8679601" y="4140853"/>
                    <a:ext cx="68251" cy="7143"/>
                  </a:xfrm>
                  <a:custGeom>
                    <a:avLst/>
                    <a:gdLst>
                      <a:gd name="connsiteX0" fmla="*/ 0 w 68251"/>
                      <a:gd name="connsiteY0" fmla="*/ 0 h 7143"/>
                      <a:gd name="connsiteX1" fmla="*/ 68251 w 68251"/>
                      <a:gd name="connsiteY1" fmla="*/ 0 h 7143"/>
                      <a:gd name="connsiteX2" fmla="*/ 68251 w 68251"/>
                      <a:gd name="connsiteY2" fmla="*/ 7144 h 7143"/>
                      <a:gd name="connsiteX3" fmla="*/ 0 w 68251"/>
                      <a:gd name="connsiteY3" fmla="*/ 7144 h 7143"/>
                    </a:gdLst>
                    <a:ahLst/>
                    <a:cxnLst>
                      <a:cxn ang="0">
                        <a:pos x="connsiteX0" y="connsiteY0"/>
                      </a:cxn>
                      <a:cxn ang="0">
                        <a:pos x="connsiteX1" y="connsiteY1"/>
                      </a:cxn>
                      <a:cxn ang="0">
                        <a:pos x="connsiteX2" y="connsiteY2"/>
                      </a:cxn>
                      <a:cxn ang="0">
                        <a:pos x="connsiteX3" y="connsiteY3"/>
                      </a:cxn>
                    </a:cxnLst>
                    <a:rect l="l" t="t" r="r" b="b"/>
                    <a:pathLst>
                      <a:path w="68251" h="7143">
                        <a:moveTo>
                          <a:pt x="0" y="0"/>
                        </a:moveTo>
                        <a:lnTo>
                          <a:pt x="68251" y="0"/>
                        </a:lnTo>
                        <a:lnTo>
                          <a:pt x="68251" y="7144"/>
                        </a:lnTo>
                        <a:lnTo>
                          <a:pt x="0" y="7144"/>
                        </a:lnTo>
                        <a:close/>
                      </a:path>
                    </a:pathLst>
                  </a:custGeom>
                  <a:solidFill>
                    <a:srgbClr val="D2D2D2"/>
                  </a:solidFill>
                  <a:ln w="7144" cap="flat">
                    <a:noFill/>
                    <a:prstDash val="solid"/>
                    <a:miter/>
                  </a:ln>
                </p:spPr>
                <p:txBody>
                  <a:bodyPr rtlCol="0" anchor="ctr"/>
                  <a:lstStyle/>
                  <a:p>
                    <a:endParaRPr lang="en-ID"/>
                  </a:p>
                </p:txBody>
              </p:sp>
              <p:sp>
                <p:nvSpPr>
                  <p:cNvPr id="90" name="Freeform: Shape 463">
                    <a:extLst>
                      <a:ext uri="{FF2B5EF4-FFF2-40B4-BE49-F238E27FC236}">
                        <a16:creationId xmlns:a16="http://schemas.microsoft.com/office/drawing/2014/main" id="{A1E7FE7E-C052-42D7-9C7A-2AAC687125ED}"/>
                      </a:ext>
                    </a:extLst>
                  </p:cNvPr>
                  <p:cNvSpPr/>
                  <p:nvPr/>
                </p:nvSpPr>
                <p:spPr>
                  <a:xfrm>
                    <a:off x="8709462" y="4162184"/>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91" name="Freeform: Shape 464">
                    <a:extLst>
                      <a:ext uri="{FF2B5EF4-FFF2-40B4-BE49-F238E27FC236}">
                        <a16:creationId xmlns:a16="http://schemas.microsoft.com/office/drawing/2014/main" id="{C0904D60-23B8-4301-B652-95F0A5E42F72}"/>
                      </a:ext>
                    </a:extLst>
                  </p:cNvPr>
                  <p:cNvSpPr/>
                  <p:nvPr/>
                </p:nvSpPr>
                <p:spPr>
                  <a:xfrm>
                    <a:off x="8709462" y="4183515"/>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92" name="Freeform: Shape 465">
                    <a:extLst>
                      <a:ext uri="{FF2B5EF4-FFF2-40B4-BE49-F238E27FC236}">
                        <a16:creationId xmlns:a16="http://schemas.microsoft.com/office/drawing/2014/main" id="{4FF23D40-EF7B-4429-B694-821B8AD0D867}"/>
                      </a:ext>
                    </a:extLst>
                  </p:cNvPr>
                  <p:cNvSpPr/>
                  <p:nvPr/>
                </p:nvSpPr>
                <p:spPr>
                  <a:xfrm>
                    <a:off x="8709462" y="4204839"/>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93" name="Freeform: Shape 466">
                    <a:extLst>
                      <a:ext uri="{FF2B5EF4-FFF2-40B4-BE49-F238E27FC236}">
                        <a16:creationId xmlns:a16="http://schemas.microsoft.com/office/drawing/2014/main" id="{1A9B1D35-FE53-4ABC-813D-F2199ABCA13B}"/>
                      </a:ext>
                    </a:extLst>
                  </p:cNvPr>
                  <p:cNvSpPr/>
                  <p:nvPr/>
                </p:nvSpPr>
                <p:spPr>
                  <a:xfrm>
                    <a:off x="8679601" y="4226171"/>
                    <a:ext cx="68251" cy="7143"/>
                  </a:xfrm>
                  <a:custGeom>
                    <a:avLst/>
                    <a:gdLst>
                      <a:gd name="connsiteX0" fmla="*/ 0 w 68251"/>
                      <a:gd name="connsiteY0" fmla="*/ 0 h 7143"/>
                      <a:gd name="connsiteX1" fmla="*/ 68251 w 68251"/>
                      <a:gd name="connsiteY1" fmla="*/ 0 h 7143"/>
                      <a:gd name="connsiteX2" fmla="*/ 68251 w 68251"/>
                      <a:gd name="connsiteY2" fmla="*/ 7144 h 7143"/>
                      <a:gd name="connsiteX3" fmla="*/ 0 w 68251"/>
                      <a:gd name="connsiteY3" fmla="*/ 7144 h 7143"/>
                    </a:gdLst>
                    <a:ahLst/>
                    <a:cxnLst>
                      <a:cxn ang="0">
                        <a:pos x="connsiteX0" y="connsiteY0"/>
                      </a:cxn>
                      <a:cxn ang="0">
                        <a:pos x="connsiteX1" y="connsiteY1"/>
                      </a:cxn>
                      <a:cxn ang="0">
                        <a:pos x="connsiteX2" y="connsiteY2"/>
                      </a:cxn>
                      <a:cxn ang="0">
                        <a:pos x="connsiteX3" y="connsiteY3"/>
                      </a:cxn>
                    </a:cxnLst>
                    <a:rect l="l" t="t" r="r" b="b"/>
                    <a:pathLst>
                      <a:path w="68251" h="7143">
                        <a:moveTo>
                          <a:pt x="0" y="0"/>
                        </a:moveTo>
                        <a:lnTo>
                          <a:pt x="68251" y="0"/>
                        </a:lnTo>
                        <a:lnTo>
                          <a:pt x="68251" y="7144"/>
                        </a:lnTo>
                        <a:lnTo>
                          <a:pt x="0" y="7144"/>
                        </a:lnTo>
                        <a:close/>
                      </a:path>
                    </a:pathLst>
                  </a:custGeom>
                  <a:solidFill>
                    <a:srgbClr val="D2D2D2"/>
                  </a:solidFill>
                  <a:ln w="7144" cap="flat">
                    <a:noFill/>
                    <a:prstDash val="solid"/>
                    <a:miter/>
                  </a:ln>
                </p:spPr>
                <p:txBody>
                  <a:bodyPr rtlCol="0" anchor="ctr"/>
                  <a:lstStyle/>
                  <a:p>
                    <a:endParaRPr lang="en-ID"/>
                  </a:p>
                </p:txBody>
              </p:sp>
              <p:sp>
                <p:nvSpPr>
                  <p:cNvPr id="94" name="Freeform: Shape 467">
                    <a:extLst>
                      <a:ext uri="{FF2B5EF4-FFF2-40B4-BE49-F238E27FC236}">
                        <a16:creationId xmlns:a16="http://schemas.microsoft.com/office/drawing/2014/main" id="{063C5461-EE63-4132-829A-DD7CE5C6B9AD}"/>
                      </a:ext>
                    </a:extLst>
                  </p:cNvPr>
                  <p:cNvSpPr/>
                  <p:nvPr/>
                </p:nvSpPr>
                <p:spPr>
                  <a:xfrm>
                    <a:off x="8709462" y="4247502"/>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95" name="Freeform: Shape 468">
                    <a:extLst>
                      <a:ext uri="{FF2B5EF4-FFF2-40B4-BE49-F238E27FC236}">
                        <a16:creationId xmlns:a16="http://schemas.microsoft.com/office/drawing/2014/main" id="{29A34DED-E6A1-4694-9C2C-F483E6F05D8F}"/>
                      </a:ext>
                    </a:extLst>
                  </p:cNvPr>
                  <p:cNvSpPr/>
                  <p:nvPr/>
                </p:nvSpPr>
                <p:spPr>
                  <a:xfrm>
                    <a:off x="8709462" y="4268833"/>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96" name="Freeform: Shape 469">
                    <a:extLst>
                      <a:ext uri="{FF2B5EF4-FFF2-40B4-BE49-F238E27FC236}">
                        <a16:creationId xmlns:a16="http://schemas.microsoft.com/office/drawing/2014/main" id="{C61C4153-DC70-42FF-A3AC-72F52237E399}"/>
                      </a:ext>
                    </a:extLst>
                  </p:cNvPr>
                  <p:cNvSpPr/>
                  <p:nvPr/>
                </p:nvSpPr>
                <p:spPr>
                  <a:xfrm>
                    <a:off x="8709462" y="4290157"/>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97" name="Freeform: Shape 470">
                    <a:extLst>
                      <a:ext uri="{FF2B5EF4-FFF2-40B4-BE49-F238E27FC236}">
                        <a16:creationId xmlns:a16="http://schemas.microsoft.com/office/drawing/2014/main" id="{43A0DE49-FA07-493D-92D2-61EF1AAB2493}"/>
                      </a:ext>
                    </a:extLst>
                  </p:cNvPr>
                  <p:cNvSpPr/>
                  <p:nvPr/>
                </p:nvSpPr>
                <p:spPr>
                  <a:xfrm>
                    <a:off x="8679601" y="4311488"/>
                    <a:ext cx="68251" cy="7143"/>
                  </a:xfrm>
                  <a:custGeom>
                    <a:avLst/>
                    <a:gdLst>
                      <a:gd name="connsiteX0" fmla="*/ 0 w 68251"/>
                      <a:gd name="connsiteY0" fmla="*/ 0 h 7143"/>
                      <a:gd name="connsiteX1" fmla="*/ 68251 w 68251"/>
                      <a:gd name="connsiteY1" fmla="*/ 0 h 7143"/>
                      <a:gd name="connsiteX2" fmla="*/ 68251 w 68251"/>
                      <a:gd name="connsiteY2" fmla="*/ 7144 h 7143"/>
                      <a:gd name="connsiteX3" fmla="*/ 0 w 68251"/>
                      <a:gd name="connsiteY3" fmla="*/ 7144 h 7143"/>
                    </a:gdLst>
                    <a:ahLst/>
                    <a:cxnLst>
                      <a:cxn ang="0">
                        <a:pos x="connsiteX0" y="connsiteY0"/>
                      </a:cxn>
                      <a:cxn ang="0">
                        <a:pos x="connsiteX1" y="connsiteY1"/>
                      </a:cxn>
                      <a:cxn ang="0">
                        <a:pos x="connsiteX2" y="connsiteY2"/>
                      </a:cxn>
                      <a:cxn ang="0">
                        <a:pos x="connsiteX3" y="connsiteY3"/>
                      </a:cxn>
                    </a:cxnLst>
                    <a:rect l="l" t="t" r="r" b="b"/>
                    <a:pathLst>
                      <a:path w="68251" h="7143">
                        <a:moveTo>
                          <a:pt x="0" y="0"/>
                        </a:moveTo>
                        <a:lnTo>
                          <a:pt x="68251" y="0"/>
                        </a:lnTo>
                        <a:lnTo>
                          <a:pt x="68251" y="7144"/>
                        </a:lnTo>
                        <a:lnTo>
                          <a:pt x="0" y="7144"/>
                        </a:lnTo>
                        <a:close/>
                      </a:path>
                    </a:pathLst>
                  </a:custGeom>
                  <a:solidFill>
                    <a:srgbClr val="D2D2D2"/>
                  </a:solidFill>
                  <a:ln w="7144" cap="flat">
                    <a:noFill/>
                    <a:prstDash val="solid"/>
                    <a:miter/>
                  </a:ln>
                </p:spPr>
                <p:txBody>
                  <a:bodyPr rtlCol="0" anchor="ctr"/>
                  <a:lstStyle/>
                  <a:p>
                    <a:endParaRPr lang="en-ID"/>
                  </a:p>
                </p:txBody>
              </p:sp>
              <p:sp>
                <p:nvSpPr>
                  <p:cNvPr id="98" name="Freeform: Shape 471">
                    <a:extLst>
                      <a:ext uri="{FF2B5EF4-FFF2-40B4-BE49-F238E27FC236}">
                        <a16:creationId xmlns:a16="http://schemas.microsoft.com/office/drawing/2014/main" id="{DA7E26F9-F0D2-4827-806C-F23FD77DE9A2}"/>
                      </a:ext>
                    </a:extLst>
                  </p:cNvPr>
                  <p:cNvSpPr/>
                  <p:nvPr/>
                </p:nvSpPr>
                <p:spPr>
                  <a:xfrm>
                    <a:off x="8709462" y="4332820"/>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99" name="Freeform: Shape 472">
                    <a:extLst>
                      <a:ext uri="{FF2B5EF4-FFF2-40B4-BE49-F238E27FC236}">
                        <a16:creationId xmlns:a16="http://schemas.microsoft.com/office/drawing/2014/main" id="{3B2E8874-32F4-4473-94E6-C942650932A4}"/>
                      </a:ext>
                    </a:extLst>
                  </p:cNvPr>
                  <p:cNvSpPr/>
                  <p:nvPr/>
                </p:nvSpPr>
                <p:spPr>
                  <a:xfrm>
                    <a:off x="8709462" y="4354151"/>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100" name="Freeform: Shape 473">
                    <a:extLst>
                      <a:ext uri="{FF2B5EF4-FFF2-40B4-BE49-F238E27FC236}">
                        <a16:creationId xmlns:a16="http://schemas.microsoft.com/office/drawing/2014/main" id="{E2882434-827F-4DF2-8B5F-1F716786E85F}"/>
                      </a:ext>
                    </a:extLst>
                  </p:cNvPr>
                  <p:cNvSpPr/>
                  <p:nvPr/>
                </p:nvSpPr>
                <p:spPr>
                  <a:xfrm>
                    <a:off x="8709462" y="4375482"/>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101" name="Freeform: Shape 474">
                    <a:extLst>
                      <a:ext uri="{FF2B5EF4-FFF2-40B4-BE49-F238E27FC236}">
                        <a16:creationId xmlns:a16="http://schemas.microsoft.com/office/drawing/2014/main" id="{DD774252-ED0B-4782-9760-0C774ADCC4C4}"/>
                      </a:ext>
                    </a:extLst>
                  </p:cNvPr>
                  <p:cNvSpPr/>
                  <p:nvPr/>
                </p:nvSpPr>
                <p:spPr>
                  <a:xfrm>
                    <a:off x="8679601" y="4396813"/>
                    <a:ext cx="68251" cy="7143"/>
                  </a:xfrm>
                  <a:custGeom>
                    <a:avLst/>
                    <a:gdLst>
                      <a:gd name="connsiteX0" fmla="*/ 0 w 68251"/>
                      <a:gd name="connsiteY0" fmla="*/ 0 h 7143"/>
                      <a:gd name="connsiteX1" fmla="*/ 68251 w 68251"/>
                      <a:gd name="connsiteY1" fmla="*/ 0 h 7143"/>
                      <a:gd name="connsiteX2" fmla="*/ 68251 w 68251"/>
                      <a:gd name="connsiteY2" fmla="*/ 7144 h 7143"/>
                      <a:gd name="connsiteX3" fmla="*/ 0 w 68251"/>
                      <a:gd name="connsiteY3" fmla="*/ 7144 h 7143"/>
                    </a:gdLst>
                    <a:ahLst/>
                    <a:cxnLst>
                      <a:cxn ang="0">
                        <a:pos x="connsiteX0" y="connsiteY0"/>
                      </a:cxn>
                      <a:cxn ang="0">
                        <a:pos x="connsiteX1" y="connsiteY1"/>
                      </a:cxn>
                      <a:cxn ang="0">
                        <a:pos x="connsiteX2" y="connsiteY2"/>
                      </a:cxn>
                      <a:cxn ang="0">
                        <a:pos x="connsiteX3" y="connsiteY3"/>
                      </a:cxn>
                    </a:cxnLst>
                    <a:rect l="l" t="t" r="r" b="b"/>
                    <a:pathLst>
                      <a:path w="68251" h="7143">
                        <a:moveTo>
                          <a:pt x="0" y="0"/>
                        </a:moveTo>
                        <a:lnTo>
                          <a:pt x="68251" y="0"/>
                        </a:lnTo>
                        <a:lnTo>
                          <a:pt x="68251" y="7144"/>
                        </a:lnTo>
                        <a:lnTo>
                          <a:pt x="0" y="7144"/>
                        </a:lnTo>
                        <a:close/>
                      </a:path>
                    </a:pathLst>
                  </a:custGeom>
                  <a:solidFill>
                    <a:srgbClr val="D2D2D2"/>
                  </a:solidFill>
                  <a:ln w="7144" cap="flat">
                    <a:noFill/>
                    <a:prstDash val="solid"/>
                    <a:miter/>
                  </a:ln>
                </p:spPr>
                <p:txBody>
                  <a:bodyPr rtlCol="0" anchor="ctr"/>
                  <a:lstStyle/>
                  <a:p>
                    <a:endParaRPr lang="en-ID"/>
                  </a:p>
                </p:txBody>
              </p:sp>
              <p:sp>
                <p:nvSpPr>
                  <p:cNvPr id="102" name="Freeform: Shape 475">
                    <a:extLst>
                      <a:ext uri="{FF2B5EF4-FFF2-40B4-BE49-F238E27FC236}">
                        <a16:creationId xmlns:a16="http://schemas.microsoft.com/office/drawing/2014/main" id="{68511662-1A0F-4C30-A341-79767B823DCC}"/>
                      </a:ext>
                    </a:extLst>
                  </p:cNvPr>
                  <p:cNvSpPr/>
                  <p:nvPr/>
                </p:nvSpPr>
                <p:spPr>
                  <a:xfrm>
                    <a:off x="8709462" y="4418137"/>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103" name="Freeform: Shape 476">
                    <a:extLst>
                      <a:ext uri="{FF2B5EF4-FFF2-40B4-BE49-F238E27FC236}">
                        <a16:creationId xmlns:a16="http://schemas.microsoft.com/office/drawing/2014/main" id="{6F133659-069A-47B3-81CB-D583015FEF1E}"/>
                      </a:ext>
                    </a:extLst>
                  </p:cNvPr>
                  <p:cNvSpPr/>
                  <p:nvPr/>
                </p:nvSpPr>
                <p:spPr>
                  <a:xfrm>
                    <a:off x="8709462" y="4439469"/>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104" name="Freeform: Shape 477">
                    <a:extLst>
                      <a:ext uri="{FF2B5EF4-FFF2-40B4-BE49-F238E27FC236}">
                        <a16:creationId xmlns:a16="http://schemas.microsoft.com/office/drawing/2014/main" id="{C67DCE11-6994-4599-8BF2-8C416FD234B4}"/>
                      </a:ext>
                    </a:extLst>
                  </p:cNvPr>
                  <p:cNvSpPr/>
                  <p:nvPr/>
                </p:nvSpPr>
                <p:spPr>
                  <a:xfrm>
                    <a:off x="8709462" y="4460800"/>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105" name="Freeform: Shape 478">
                    <a:extLst>
                      <a:ext uri="{FF2B5EF4-FFF2-40B4-BE49-F238E27FC236}">
                        <a16:creationId xmlns:a16="http://schemas.microsoft.com/office/drawing/2014/main" id="{633BD078-7C9D-4A8B-9E94-CE942D363F1B}"/>
                      </a:ext>
                    </a:extLst>
                  </p:cNvPr>
                  <p:cNvSpPr/>
                  <p:nvPr/>
                </p:nvSpPr>
                <p:spPr>
                  <a:xfrm>
                    <a:off x="8679601" y="4482131"/>
                    <a:ext cx="68251" cy="7143"/>
                  </a:xfrm>
                  <a:custGeom>
                    <a:avLst/>
                    <a:gdLst>
                      <a:gd name="connsiteX0" fmla="*/ 0 w 68251"/>
                      <a:gd name="connsiteY0" fmla="*/ 0 h 7143"/>
                      <a:gd name="connsiteX1" fmla="*/ 68251 w 68251"/>
                      <a:gd name="connsiteY1" fmla="*/ 0 h 7143"/>
                      <a:gd name="connsiteX2" fmla="*/ 68251 w 68251"/>
                      <a:gd name="connsiteY2" fmla="*/ 7144 h 7143"/>
                      <a:gd name="connsiteX3" fmla="*/ 0 w 68251"/>
                      <a:gd name="connsiteY3" fmla="*/ 7144 h 7143"/>
                    </a:gdLst>
                    <a:ahLst/>
                    <a:cxnLst>
                      <a:cxn ang="0">
                        <a:pos x="connsiteX0" y="connsiteY0"/>
                      </a:cxn>
                      <a:cxn ang="0">
                        <a:pos x="connsiteX1" y="connsiteY1"/>
                      </a:cxn>
                      <a:cxn ang="0">
                        <a:pos x="connsiteX2" y="connsiteY2"/>
                      </a:cxn>
                      <a:cxn ang="0">
                        <a:pos x="connsiteX3" y="connsiteY3"/>
                      </a:cxn>
                    </a:cxnLst>
                    <a:rect l="l" t="t" r="r" b="b"/>
                    <a:pathLst>
                      <a:path w="68251" h="7143">
                        <a:moveTo>
                          <a:pt x="0" y="0"/>
                        </a:moveTo>
                        <a:lnTo>
                          <a:pt x="68251" y="0"/>
                        </a:lnTo>
                        <a:lnTo>
                          <a:pt x="68251" y="7144"/>
                        </a:lnTo>
                        <a:lnTo>
                          <a:pt x="0" y="7144"/>
                        </a:lnTo>
                        <a:close/>
                      </a:path>
                    </a:pathLst>
                  </a:custGeom>
                  <a:solidFill>
                    <a:srgbClr val="D2D2D2"/>
                  </a:solidFill>
                  <a:ln w="7144" cap="flat">
                    <a:noFill/>
                    <a:prstDash val="solid"/>
                    <a:miter/>
                  </a:ln>
                </p:spPr>
                <p:txBody>
                  <a:bodyPr rtlCol="0" anchor="ctr"/>
                  <a:lstStyle/>
                  <a:p>
                    <a:endParaRPr lang="en-ID"/>
                  </a:p>
                </p:txBody>
              </p:sp>
              <p:sp>
                <p:nvSpPr>
                  <p:cNvPr id="106" name="Freeform: Shape 479">
                    <a:extLst>
                      <a:ext uri="{FF2B5EF4-FFF2-40B4-BE49-F238E27FC236}">
                        <a16:creationId xmlns:a16="http://schemas.microsoft.com/office/drawing/2014/main" id="{C07C505F-07E7-4BE3-B0F8-B4428E04878D}"/>
                      </a:ext>
                    </a:extLst>
                  </p:cNvPr>
                  <p:cNvSpPr/>
                  <p:nvPr/>
                </p:nvSpPr>
                <p:spPr>
                  <a:xfrm>
                    <a:off x="8709462" y="4503462"/>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107" name="Freeform: Shape 480">
                    <a:extLst>
                      <a:ext uri="{FF2B5EF4-FFF2-40B4-BE49-F238E27FC236}">
                        <a16:creationId xmlns:a16="http://schemas.microsoft.com/office/drawing/2014/main" id="{CC391068-049A-4A59-818C-1231EC6D06AA}"/>
                      </a:ext>
                    </a:extLst>
                  </p:cNvPr>
                  <p:cNvSpPr/>
                  <p:nvPr/>
                </p:nvSpPr>
                <p:spPr>
                  <a:xfrm>
                    <a:off x="8709462" y="4524786"/>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108" name="Freeform: Shape 481">
                    <a:extLst>
                      <a:ext uri="{FF2B5EF4-FFF2-40B4-BE49-F238E27FC236}">
                        <a16:creationId xmlns:a16="http://schemas.microsoft.com/office/drawing/2014/main" id="{0DA4F7B2-6CE6-452B-A8AF-852A54AE5596}"/>
                      </a:ext>
                    </a:extLst>
                  </p:cNvPr>
                  <p:cNvSpPr/>
                  <p:nvPr/>
                </p:nvSpPr>
                <p:spPr>
                  <a:xfrm>
                    <a:off x="8709462" y="4546118"/>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109" name="Freeform: Shape 482">
                    <a:extLst>
                      <a:ext uri="{FF2B5EF4-FFF2-40B4-BE49-F238E27FC236}">
                        <a16:creationId xmlns:a16="http://schemas.microsoft.com/office/drawing/2014/main" id="{9F03BC8B-D4E9-46F5-B43B-8194F1368986}"/>
                      </a:ext>
                    </a:extLst>
                  </p:cNvPr>
                  <p:cNvSpPr/>
                  <p:nvPr/>
                </p:nvSpPr>
                <p:spPr>
                  <a:xfrm>
                    <a:off x="8679601" y="4567449"/>
                    <a:ext cx="68251" cy="7143"/>
                  </a:xfrm>
                  <a:custGeom>
                    <a:avLst/>
                    <a:gdLst>
                      <a:gd name="connsiteX0" fmla="*/ 0 w 68251"/>
                      <a:gd name="connsiteY0" fmla="*/ 0 h 7143"/>
                      <a:gd name="connsiteX1" fmla="*/ 68251 w 68251"/>
                      <a:gd name="connsiteY1" fmla="*/ 0 h 7143"/>
                      <a:gd name="connsiteX2" fmla="*/ 68251 w 68251"/>
                      <a:gd name="connsiteY2" fmla="*/ 7144 h 7143"/>
                      <a:gd name="connsiteX3" fmla="*/ 0 w 68251"/>
                      <a:gd name="connsiteY3" fmla="*/ 7144 h 7143"/>
                    </a:gdLst>
                    <a:ahLst/>
                    <a:cxnLst>
                      <a:cxn ang="0">
                        <a:pos x="connsiteX0" y="connsiteY0"/>
                      </a:cxn>
                      <a:cxn ang="0">
                        <a:pos x="connsiteX1" y="connsiteY1"/>
                      </a:cxn>
                      <a:cxn ang="0">
                        <a:pos x="connsiteX2" y="connsiteY2"/>
                      </a:cxn>
                      <a:cxn ang="0">
                        <a:pos x="connsiteX3" y="connsiteY3"/>
                      </a:cxn>
                    </a:cxnLst>
                    <a:rect l="l" t="t" r="r" b="b"/>
                    <a:pathLst>
                      <a:path w="68251" h="7143">
                        <a:moveTo>
                          <a:pt x="0" y="0"/>
                        </a:moveTo>
                        <a:lnTo>
                          <a:pt x="68251" y="0"/>
                        </a:lnTo>
                        <a:lnTo>
                          <a:pt x="68251" y="7144"/>
                        </a:lnTo>
                        <a:lnTo>
                          <a:pt x="0" y="7144"/>
                        </a:lnTo>
                        <a:close/>
                      </a:path>
                    </a:pathLst>
                  </a:custGeom>
                  <a:solidFill>
                    <a:srgbClr val="D2D2D2"/>
                  </a:solidFill>
                  <a:ln w="7144" cap="flat">
                    <a:noFill/>
                    <a:prstDash val="solid"/>
                    <a:miter/>
                  </a:ln>
                </p:spPr>
                <p:txBody>
                  <a:bodyPr rtlCol="0" anchor="ctr"/>
                  <a:lstStyle/>
                  <a:p>
                    <a:endParaRPr lang="en-ID"/>
                  </a:p>
                </p:txBody>
              </p:sp>
              <p:sp>
                <p:nvSpPr>
                  <p:cNvPr id="110" name="Freeform: Shape 483">
                    <a:extLst>
                      <a:ext uri="{FF2B5EF4-FFF2-40B4-BE49-F238E27FC236}">
                        <a16:creationId xmlns:a16="http://schemas.microsoft.com/office/drawing/2014/main" id="{0FA7CAB3-FCF7-4822-9055-A8603D1B24E6}"/>
                      </a:ext>
                    </a:extLst>
                  </p:cNvPr>
                  <p:cNvSpPr/>
                  <p:nvPr/>
                </p:nvSpPr>
                <p:spPr>
                  <a:xfrm>
                    <a:off x="8709462" y="4588780"/>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111" name="Freeform: Shape 484">
                    <a:extLst>
                      <a:ext uri="{FF2B5EF4-FFF2-40B4-BE49-F238E27FC236}">
                        <a16:creationId xmlns:a16="http://schemas.microsoft.com/office/drawing/2014/main" id="{A713349A-6B3B-4FF4-9070-69518E4B3EC6}"/>
                      </a:ext>
                    </a:extLst>
                  </p:cNvPr>
                  <p:cNvSpPr/>
                  <p:nvPr/>
                </p:nvSpPr>
                <p:spPr>
                  <a:xfrm>
                    <a:off x="8709462" y="4610104"/>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112" name="Freeform: Shape 485">
                    <a:extLst>
                      <a:ext uri="{FF2B5EF4-FFF2-40B4-BE49-F238E27FC236}">
                        <a16:creationId xmlns:a16="http://schemas.microsoft.com/office/drawing/2014/main" id="{2E806F6D-475B-4266-90A4-2B5AF0487B8C}"/>
                      </a:ext>
                    </a:extLst>
                  </p:cNvPr>
                  <p:cNvSpPr/>
                  <p:nvPr/>
                </p:nvSpPr>
                <p:spPr>
                  <a:xfrm>
                    <a:off x="8709462" y="4631436"/>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grpSp>
          </p:grpSp>
          <p:grpSp>
            <p:nvGrpSpPr>
              <p:cNvPr id="37" name="Graphic 100" descr="Open book with table lamp, books, pen and pencil">
                <a:extLst>
                  <a:ext uri="{FF2B5EF4-FFF2-40B4-BE49-F238E27FC236}">
                    <a16:creationId xmlns:a16="http://schemas.microsoft.com/office/drawing/2014/main" id="{519CF5BA-F84B-4782-A78B-34B1848E7545}"/>
                  </a:ext>
                </a:extLst>
              </p:cNvPr>
              <p:cNvGrpSpPr/>
              <p:nvPr/>
            </p:nvGrpSpPr>
            <p:grpSpPr>
              <a:xfrm>
                <a:off x="8246433" y="3432336"/>
                <a:ext cx="114300" cy="994481"/>
                <a:chOff x="8246433" y="3432336"/>
                <a:chExt cx="114300" cy="994481"/>
              </a:xfrm>
            </p:grpSpPr>
            <p:sp>
              <p:nvSpPr>
                <p:cNvPr id="45" name="Freeform: Shape 418">
                  <a:extLst>
                    <a:ext uri="{FF2B5EF4-FFF2-40B4-BE49-F238E27FC236}">
                      <a16:creationId xmlns:a16="http://schemas.microsoft.com/office/drawing/2014/main" id="{BDE9F5FB-28A6-444A-8F50-EB6C5035982A}"/>
                    </a:ext>
                  </a:extLst>
                </p:cNvPr>
                <p:cNvSpPr/>
                <p:nvPr/>
              </p:nvSpPr>
              <p:spPr>
                <a:xfrm>
                  <a:off x="8317870" y="3493058"/>
                  <a:ext cx="42862" cy="300201"/>
                </a:xfrm>
                <a:custGeom>
                  <a:avLst/>
                  <a:gdLst>
                    <a:gd name="connsiteX0" fmla="*/ 21431 w 42862"/>
                    <a:gd name="connsiteY0" fmla="*/ 0 h 300201"/>
                    <a:gd name="connsiteX1" fmla="*/ 21431 w 42862"/>
                    <a:gd name="connsiteY1" fmla="*/ 93 h 300201"/>
                    <a:gd name="connsiteX2" fmla="*/ 20531 w 42862"/>
                    <a:gd name="connsiteY2" fmla="*/ 0 h 300201"/>
                    <a:gd name="connsiteX3" fmla="*/ 0 w 42862"/>
                    <a:gd name="connsiteY3" fmla="*/ 0 h 300201"/>
                    <a:gd name="connsiteX4" fmla="*/ 0 w 42862"/>
                    <a:gd name="connsiteY4" fmla="*/ 21431 h 300201"/>
                    <a:gd name="connsiteX5" fmla="*/ 21431 w 42862"/>
                    <a:gd name="connsiteY5" fmla="*/ 21431 h 300201"/>
                    <a:gd name="connsiteX6" fmla="*/ 21431 w 42862"/>
                    <a:gd name="connsiteY6" fmla="*/ 278770 h 300201"/>
                    <a:gd name="connsiteX7" fmla="*/ 42863 w 42862"/>
                    <a:gd name="connsiteY7" fmla="*/ 300202 h 300201"/>
                    <a:gd name="connsiteX8" fmla="*/ 42863 w 42862"/>
                    <a:gd name="connsiteY8" fmla="*/ 21431 h 300201"/>
                    <a:gd name="connsiteX9" fmla="*/ 21431 w 42862"/>
                    <a:gd name="connsiteY9" fmla="*/ 0 h 300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62" h="300201">
                      <a:moveTo>
                        <a:pt x="21431" y="0"/>
                      </a:moveTo>
                      <a:lnTo>
                        <a:pt x="21431" y="93"/>
                      </a:lnTo>
                      <a:cubicBezTo>
                        <a:pt x="21124" y="78"/>
                        <a:pt x="20838" y="0"/>
                        <a:pt x="20531" y="0"/>
                      </a:cubicBezTo>
                      <a:lnTo>
                        <a:pt x="0" y="0"/>
                      </a:lnTo>
                      <a:lnTo>
                        <a:pt x="0" y="21431"/>
                      </a:lnTo>
                      <a:lnTo>
                        <a:pt x="21431" y="21431"/>
                      </a:lnTo>
                      <a:lnTo>
                        <a:pt x="21431" y="278770"/>
                      </a:lnTo>
                      <a:cubicBezTo>
                        <a:pt x="21431" y="290607"/>
                        <a:pt x="31025" y="300202"/>
                        <a:pt x="42863" y="300202"/>
                      </a:cubicBezTo>
                      <a:lnTo>
                        <a:pt x="42863" y="21431"/>
                      </a:lnTo>
                      <a:cubicBezTo>
                        <a:pt x="42863" y="9594"/>
                        <a:pt x="33268" y="0"/>
                        <a:pt x="21431" y="0"/>
                      </a:cubicBezTo>
                      <a:close/>
                    </a:path>
                  </a:pathLst>
                </a:custGeom>
                <a:solidFill>
                  <a:srgbClr val="D2D2D2"/>
                </a:solidFill>
                <a:ln w="7144" cap="flat">
                  <a:noFill/>
                  <a:prstDash val="solid"/>
                  <a:miter/>
                </a:ln>
              </p:spPr>
              <p:txBody>
                <a:bodyPr rtlCol="0" anchor="ctr"/>
                <a:lstStyle/>
                <a:p>
                  <a:endParaRPr lang="en-ID"/>
                </a:p>
              </p:txBody>
            </p:sp>
            <p:sp>
              <p:nvSpPr>
                <p:cNvPr id="46" name="Freeform: Shape 419">
                  <a:extLst>
                    <a:ext uri="{FF2B5EF4-FFF2-40B4-BE49-F238E27FC236}">
                      <a16:creationId xmlns:a16="http://schemas.microsoft.com/office/drawing/2014/main" id="{76491CFA-A6D2-4126-9052-3F70A7DC6B99}"/>
                    </a:ext>
                  </a:extLst>
                </p:cNvPr>
                <p:cNvSpPr/>
                <p:nvPr/>
              </p:nvSpPr>
              <p:spPr>
                <a:xfrm>
                  <a:off x="8253212" y="4386026"/>
                  <a:ext cx="64958" cy="40790"/>
                </a:xfrm>
                <a:custGeom>
                  <a:avLst/>
                  <a:gdLst>
                    <a:gd name="connsiteX0" fmla="*/ 0 w 64958"/>
                    <a:gd name="connsiteY0" fmla="*/ 0 h 40790"/>
                    <a:gd name="connsiteX1" fmla="*/ 64958 w 64958"/>
                    <a:gd name="connsiteY1" fmla="*/ 0 h 40790"/>
                    <a:gd name="connsiteX2" fmla="*/ 64958 w 64958"/>
                    <a:gd name="connsiteY2" fmla="*/ 40791 h 40790"/>
                    <a:gd name="connsiteX3" fmla="*/ 0 w 64958"/>
                    <a:gd name="connsiteY3" fmla="*/ 40791 h 40790"/>
                  </a:gdLst>
                  <a:ahLst/>
                  <a:cxnLst>
                    <a:cxn ang="0">
                      <a:pos x="connsiteX0" y="connsiteY0"/>
                    </a:cxn>
                    <a:cxn ang="0">
                      <a:pos x="connsiteX1" y="connsiteY1"/>
                    </a:cxn>
                    <a:cxn ang="0">
                      <a:pos x="connsiteX2" y="connsiteY2"/>
                    </a:cxn>
                    <a:cxn ang="0">
                      <a:pos x="connsiteX3" y="connsiteY3"/>
                    </a:cxn>
                  </a:cxnLst>
                  <a:rect l="l" t="t" r="r" b="b"/>
                  <a:pathLst>
                    <a:path w="64958" h="40790">
                      <a:moveTo>
                        <a:pt x="0" y="0"/>
                      </a:moveTo>
                      <a:lnTo>
                        <a:pt x="64958" y="0"/>
                      </a:lnTo>
                      <a:lnTo>
                        <a:pt x="64958" y="40791"/>
                      </a:lnTo>
                      <a:lnTo>
                        <a:pt x="0" y="40791"/>
                      </a:lnTo>
                      <a:close/>
                    </a:path>
                  </a:pathLst>
                </a:custGeom>
                <a:solidFill>
                  <a:srgbClr val="2F2F2F"/>
                </a:solidFill>
                <a:ln w="7144" cap="flat">
                  <a:noFill/>
                  <a:prstDash val="solid"/>
                  <a:miter/>
                </a:ln>
              </p:spPr>
              <p:txBody>
                <a:bodyPr rtlCol="0" anchor="ctr"/>
                <a:lstStyle/>
                <a:p>
                  <a:endParaRPr lang="en-ID"/>
                </a:p>
              </p:txBody>
            </p:sp>
            <p:sp>
              <p:nvSpPr>
                <p:cNvPr id="47" name="Freeform: Shape 420">
                  <a:extLst>
                    <a:ext uri="{FF2B5EF4-FFF2-40B4-BE49-F238E27FC236}">
                      <a16:creationId xmlns:a16="http://schemas.microsoft.com/office/drawing/2014/main" id="{613BE9F9-5DFE-4EC0-B71F-02AF6D35BA31}"/>
                    </a:ext>
                  </a:extLst>
                </p:cNvPr>
                <p:cNvSpPr/>
                <p:nvPr/>
              </p:nvSpPr>
              <p:spPr>
                <a:xfrm>
                  <a:off x="8246433" y="3432336"/>
                  <a:ext cx="78581" cy="69887"/>
                </a:xfrm>
                <a:custGeom>
                  <a:avLst/>
                  <a:gdLst>
                    <a:gd name="connsiteX0" fmla="*/ 78581 w 78581"/>
                    <a:gd name="connsiteY0" fmla="*/ 60722 h 69887"/>
                    <a:gd name="connsiteX1" fmla="*/ 40019 w 78581"/>
                    <a:gd name="connsiteY1" fmla="*/ 69887 h 69887"/>
                    <a:gd name="connsiteX2" fmla="*/ 0 w 78581"/>
                    <a:gd name="connsiteY2" fmla="*/ 60722 h 69887"/>
                    <a:gd name="connsiteX3" fmla="*/ 0 w 78581"/>
                    <a:gd name="connsiteY3" fmla="*/ 0 h 69887"/>
                    <a:gd name="connsiteX4" fmla="*/ 78581 w 78581"/>
                    <a:gd name="connsiteY4" fmla="*/ 0 h 69887"/>
                    <a:gd name="connsiteX5" fmla="*/ 78581 w 78581"/>
                    <a:gd name="connsiteY5" fmla="*/ 60722 h 6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581" h="69887">
                      <a:moveTo>
                        <a:pt x="78581" y="60722"/>
                      </a:moveTo>
                      <a:cubicBezTo>
                        <a:pt x="78581" y="60722"/>
                        <a:pt x="62165" y="69887"/>
                        <a:pt x="40019" y="69887"/>
                      </a:cubicBezTo>
                      <a:cubicBezTo>
                        <a:pt x="17874" y="69887"/>
                        <a:pt x="0" y="60722"/>
                        <a:pt x="0" y="60722"/>
                      </a:cubicBezTo>
                      <a:lnTo>
                        <a:pt x="0" y="0"/>
                      </a:lnTo>
                      <a:lnTo>
                        <a:pt x="78581" y="0"/>
                      </a:lnTo>
                      <a:lnTo>
                        <a:pt x="78581" y="60722"/>
                      </a:lnTo>
                      <a:close/>
                    </a:path>
                  </a:pathLst>
                </a:custGeom>
                <a:solidFill>
                  <a:srgbClr val="505050"/>
                </a:solidFill>
                <a:ln w="7144" cap="flat">
                  <a:noFill/>
                  <a:prstDash val="solid"/>
                  <a:miter/>
                </a:ln>
              </p:spPr>
              <p:txBody>
                <a:bodyPr rtlCol="0" anchor="ctr"/>
                <a:lstStyle/>
                <a:p>
                  <a:endParaRPr lang="en-ID"/>
                </a:p>
              </p:txBody>
            </p:sp>
            <p:sp>
              <p:nvSpPr>
                <p:cNvPr id="48" name="Freeform: Shape 421">
                  <a:extLst>
                    <a:ext uri="{FF2B5EF4-FFF2-40B4-BE49-F238E27FC236}">
                      <a16:creationId xmlns:a16="http://schemas.microsoft.com/office/drawing/2014/main" id="{22061E7D-5738-4A90-9B34-868B1D8BDFC1}"/>
                    </a:ext>
                  </a:extLst>
                </p:cNvPr>
                <p:cNvSpPr/>
                <p:nvPr/>
              </p:nvSpPr>
              <p:spPr>
                <a:xfrm>
                  <a:off x="8246433" y="3493058"/>
                  <a:ext cx="78581" cy="28810"/>
                </a:xfrm>
                <a:custGeom>
                  <a:avLst/>
                  <a:gdLst>
                    <a:gd name="connsiteX0" fmla="*/ 78581 w 78581"/>
                    <a:gd name="connsiteY0" fmla="*/ 21431 h 28810"/>
                    <a:gd name="connsiteX1" fmla="*/ 40376 w 78581"/>
                    <a:gd name="connsiteY1" fmla="*/ 28811 h 28810"/>
                    <a:gd name="connsiteX2" fmla="*/ 0 w 78581"/>
                    <a:gd name="connsiteY2" fmla="*/ 21431 h 28810"/>
                    <a:gd name="connsiteX3" fmla="*/ 0 w 78581"/>
                    <a:gd name="connsiteY3" fmla="*/ 0 h 28810"/>
                    <a:gd name="connsiteX4" fmla="*/ 78574 w 78581"/>
                    <a:gd name="connsiteY4" fmla="*/ 0 h 28810"/>
                    <a:gd name="connsiteX5" fmla="*/ 78581 w 78581"/>
                    <a:gd name="connsiteY5" fmla="*/ 21431 h 28810"/>
                    <a:gd name="connsiteX6" fmla="*/ 78581 w 78581"/>
                    <a:gd name="connsiteY6" fmla="*/ 21431 h 28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581" h="28810">
                      <a:moveTo>
                        <a:pt x="78581" y="21431"/>
                      </a:moveTo>
                      <a:cubicBezTo>
                        <a:pt x="78581" y="21431"/>
                        <a:pt x="60200" y="28811"/>
                        <a:pt x="40376" y="28811"/>
                      </a:cubicBezTo>
                      <a:cubicBezTo>
                        <a:pt x="20553" y="28811"/>
                        <a:pt x="0" y="21431"/>
                        <a:pt x="0" y="21431"/>
                      </a:cubicBezTo>
                      <a:lnTo>
                        <a:pt x="0" y="0"/>
                      </a:lnTo>
                      <a:lnTo>
                        <a:pt x="78574" y="0"/>
                      </a:lnTo>
                      <a:lnTo>
                        <a:pt x="78581" y="21431"/>
                      </a:lnTo>
                      <a:lnTo>
                        <a:pt x="78581" y="21431"/>
                      </a:lnTo>
                      <a:close/>
                    </a:path>
                  </a:pathLst>
                </a:custGeom>
                <a:solidFill>
                  <a:srgbClr val="737373"/>
                </a:solidFill>
                <a:ln w="7144" cap="flat">
                  <a:noFill/>
                  <a:prstDash val="solid"/>
                  <a:miter/>
                </a:ln>
              </p:spPr>
              <p:txBody>
                <a:bodyPr rtlCol="0" anchor="ctr"/>
                <a:lstStyle/>
                <a:p>
                  <a:endParaRPr lang="en-ID"/>
                </a:p>
              </p:txBody>
            </p:sp>
            <p:sp>
              <p:nvSpPr>
                <p:cNvPr id="49" name="Freeform: Shape 422">
                  <a:extLst>
                    <a:ext uri="{FF2B5EF4-FFF2-40B4-BE49-F238E27FC236}">
                      <a16:creationId xmlns:a16="http://schemas.microsoft.com/office/drawing/2014/main" id="{44100560-30C7-499C-9E22-70698D80822C}"/>
                    </a:ext>
                  </a:extLst>
                </p:cNvPr>
                <p:cNvSpPr/>
                <p:nvPr/>
              </p:nvSpPr>
              <p:spPr>
                <a:xfrm>
                  <a:off x="8246433" y="3514489"/>
                  <a:ext cx="78581" cy="885825"/>
                </a:xfrm>
                <a:custGeom>
                  <a:avLst/>
                  <a:gdLst>
                    <a:gd name="connsiteX0" fmla="*/ 0 w 78581"/>
                    <a:gd name="connsiteY0" fmla="*/ 0 h 885825"/>
                    <a:gd name="connsiteX1" fmla="*/ 78581 w 78581"/>
                    <a:gd name="connsiteY1" fmla="*/ 0 h 885825"/>
                    <a:gd name="connsiteX2" fmla="*/ 78581 w 78581"/>
                    <a:gd name="connsiteY2" fmla="*/ 885825 h 885825"/>
                    <a:gd name="connsiteX3" fmla="*/ 0 w 78581"/>
                    <a:gd name="connsiteY3" fmla="*/ 885825 h 885825"/>
                  </a:gdLst>
                  <a:ahLst/>
                  <a:cxnLst>
                    <a:cxn ang="0">
                      <a:pos x="connsiteX0" y="connsiteY0"/>
                    </a:cxn>
                    <a:cxn ang="0">
                      <a:pos x="connsiteX1" y="connsiteY1"/>
                    </a:cxn>
                    <a:cxn ang="0">
                      <a:pos x="connsiteX2" y="connsiteY2"/>
                    </a:cxn>
                    <a:cxn ang="0">
                      <a:pos x="connsiteX3" y="connsiteY3"/>
                    </a:cxn>
                  </a:cxnLst>
                  <a:rect l="l" t="t" r="r" b="b"/>
                  <a:pathLst>
                    <a:path w="78581" h="885825">
                      <a:moveTo>
                        <a:pt x="0" y="0"/>
                      </a:moveTo>
                      <a:lnTo>
                        <a:pt x="78581" y="0"/>
                      </a:lnTo>
                      <a:lnTo>
                        <a:pt x="78581" y="885825"/>
                      </a:lnTo>
                      <a:lnTo>
                        <a:pt x="0" y="885825"/>
                      </a:lnTo>
                      <a:close/>
                    </a:path>
                  </a:pathLst>
                </a:custGeom>
                <a:solidFill>
                  <a:srgbClr val="D2D2D2"/>
                </a:solidFill>
                <a:ln w="7144" cap="flat">
                  <a:noFill/>
                  <a:prstDash val="solid"/>
                  <a:miter/>
                </a:ln>
              </p:spPr>
              <p:txBody>
                <a:bodyPr rtlCol="0" anchor="ctr"/>
                <a:lstStyle/>
                <a:p>
                  <a:endParaRPr lang="en-ID"/>
                </a:p>
              </p:txBody>
            </p:sp>
            <p:sp>
              <p:nvSpPr>
                <p:cNvPr id="50" name="Freeform: Shape 423">
                  <a:extLst>
                    <a:ext uri="{FF2B5EF4-FFF2-40B4-BE49-F238E27FC236}">
                      <a16:creationId xmlns:a16="http://schemas.microsoft.com/office/drawing/2014/main" id="{68C376E1-24D6-47A6-9175-8C61E9773649}"/>
                    </a:ext>
                  </a:extLst>
                </p:cNvPr>
                <p:cNvSpPr/>
                <p:nvPr/>
              </p:nvSpPr>
              <p:spPr>
                <a:xfrm>
                  <a:off x="8246433" y="3770056"/>
                  <a:ext cx="78581" cy="25460"/>
                </a:xfrm>
                <a:custGeom>
                  <a:avLst/>
                  <a:gdLst>
                    <a:gd name="connsiteX0" fmla="*/ 0 w 78581"/>
                    <a:gd name="connsiteY0" fmla="*/ 0 h 25460"/>
                    <a:gd name="connsiteX1" fmla="*/ 78581 w 78581"/>
                    <a:gd name="connsiteY1" fmla="*/ 0 h 25460"/>
                    <a:gd name="connsiteX2" fmla="*/ 78581 w 78581"/>
                    <a:gd name="connsiteY2" fmla="*/ 25461 h 25460"/>
                    <a:gd name="connsiteX3" fmla="*/ 0 w 78581"/>
                    <a:gd name="connsiteY3" fmla="*/ 25461 h 25460"/>
                  </a:gdLst>
                  <a:ahLst/>
                  <a:cxnLst>
                    <a:cxn ang="0">
                      <a:pos x="connsiteX0" y="connsiteY0"/>
                    </a:cxn>
                    <a:cxn ang="0">
                      <a:pos x="connsiteX1" y="connsiteY1"/>
                    </a:cxn>
                    <a:cxn ang="0">
                      <a:pos x="connsiteX2" y="connsiteY2"/>
                    </a:cxn>
                    <a:cxn ang="0">
                      <a:pos x="connsiteX3" y="connsiteY3"/>
                    </a:cxn>
                  </a:cxnLst>
                  <a:rect l="l" t="t" r="r" b="b"/>
                  <a:pathLst>
                    <a:path w="78581" h="25460">
                      <a:moveTo>
                        <a:pt x="0" y="0"/>
                      </a:moveTo>
                      <a:lnTo>
                        <a:pt x="78581" y="0"/>
                      </a:lnTo>
                      <a:lnTo>
                        <a:pt x="78581" y="25461"/>
                      </a:lnTo>
                      <a:lnTo>
                        <a:pt x="0" y="25461"/>
                      </a:lnTo>
                      <a:close/>
                    </a:path>
                  </a:pathLst>
                </a:custGeom>
                <a:solidFill>
                  <a:srgbClr val="737373"/>
                </a:solidFill>
                <a:ln w="7144" cap="flat">
                  <a:noFill/>
                  <a:prstDash val="solid"/>
                  <a:miter/>
                </a:ln>
              </p:spPr>
              <p:txBody>
                <a:bodyPr rtlCol="0" anchor="ctr"/>
                <a:lstStyle/>
                <a:p>
                  <a:endParaRPr lang="en-ID"/>
                </a:p>
              </p:txBody>
            </p:sp>
            <p:sp>
              <p:nvSpPr>
                <p:cNvPr id="51" name="Freeform: Shape 424">
                  <a:extLst>
                    <a:ext uri="{FF2B5EF4-FFF2-40B4-BE49-F238E27FC236}">
                      <a16:creationId xmlns:a16="http://schemas.microsoft.com/office/drawing/2014/main" id="{26997807-1316-48D1-9FE6-AF4E4A2CD5D1}"/>
                    </a:ext>
                  </a:extLst>
                </p:cNvPr>
                <p:cNvSpPr/>
                <p:nvPr/>
              </p:nvSpPr>
              <p:spPr>
                <a:xfrm>
                  <a:off x="8246433" y="3807383"/>
                  <a:ext cx="78581" cy="7143"/>
                </a:xfrm>
                <a:custGeom>
                  <a:avLst/>
                  <a:gdLst>
                    <a:gd name="connsiteX0" fmla="*/ 0 w 78581"/>
                    <a:gd name="connsiteY0" fmla="*/ 0 h 7143"/>
                    <a:gd name="connsiteX1" fmla="*/ 78581 w 78581"/>
                    <a:gd name="connsiteY1" fmla="*/ 0 h 7143"/>
                    <a:gd name="connsiteX2" fmla="*/ 78581 w 78581"/>
                    <a:gd name="connsiteY2" fmla="*/ 7144 h 7143"/>
                    <a:gd name="connsiteX3" fmla="*/ 0 w 78581"/>
                    <a:gd name="connsiteY3" fmla="*/ 7144 h 7143"/>
                  </a:gdLst>
                  <a:ahLst/>
                  <a:cxnLst>
                    <a:cxn ang="0">
                      <a:pos x="connsiteX0" y="connsiteY0"/>
                    </a:cxn>
                    <a:cxn ang="0">
                      <a:pos x="connsiteX1" y="connsiteY1"/>
                    </a:cxn>
                    <a:cxn ang="0">
                      <a:pos x="connsiteX2" y="connsiteY2"/>
                    </a:cxn>
                    <a:cxn ang="0">
                      <a:pos x="connsiteX3" y="connsiteY3"/>
                    </a:cxn>
                  </a:cxnLst>
                  <a:rect l="l" t="t" r="r" b="b"/>
                  <a:pathLst>
                    <a:path w="78581" h="7143">
                      <a:moveTo>
                        <a:pt x="0" y="0"/>
                      </a:moveTo>
                      <a:lnTo>
                        <a:pt x="78581" y="0"/>
                      </a:lnTo>
                      <a:lnTo>
                        <a:pt x="78581" y="7144"/>
                      </a:lnTo>
                      <a:lnTo>
                        <a:pt x="0" y="7144"/>
                      </a:lnTo>
                      <a:close/>
                    </a:path>
                  </a:pathLst>
                </a:custGeom>
                <a:solidFill>
                  <a:srgbClr val="F2F2F2"/>
                </a:solidFill>
                <a:ln w="7144" cap="flat">
                  <a:noFill/>
                  <a:prstDash val="solid"/>
                  <a:miter/>
                </a:ln>
              </p:spPr>
              <p:txBody>
                <a:bodyPr rtlCol="0" anchor="ctr"/>
                <a:lstStyle/>
                <a:p>
                  <a:endParaRPr lang="en-ID"/>
                </a:p>
              </p:txBody>
            </p:sp>
          </p:grpSp>
          <p:grpSp>
            <p:nvGrpSpPr>
              <p:cNvPr id="38" name="Graphic 100" descr="Open book with table lamp, books, pen and pencil">
                <a:extLst>
                  <a:ext uri="{FF2B5EF4-FFF2-40B4-BE49-F238E27FC236}">
                    <a16:creationId xmlns:a16="http://schemas.microsoft.com/office/drawing/2014/main" id="{63DF4868-E09E-4346-B863-7EC5A8E1C534}"/>
                  </a:ext>
                </a:extLst>
              </p:cNvPr>
              <p:cNvGrpSpPr/>
              <p:nvPr/>
            </p:nvGrpSpPr>
            <p:grpSpPr>
              <a:xfrm>
                <a:off x="8375020" y="3412405"/>
                <a:ext cx="64308" cy="1114424"/>
                <a:chOff x="8375020" y="3412405"/>
                <a:chExt cx="64308" cy="1114424"/>
              </a:xfrm>
            </p:grpSpPr>
            <p:sp>
              <p:nvSpPr>
                <p:cNvPr id="40" name="Freeform: Shape 413">
                  <a:extLst>
                    <a:ext uri="{FF2B5EF4-FFF2-40B4-BE49-F238E27FC236}">
                      <a16:creationId xmlns:a16="http://schemas.microsoft.com/office/drawing/2014/main" id="{5879D676-95DB-41D9-83ED-BA53E8B36FEE}"/>
                    </a:ext>
                  </a:extLst>
                </p:cNvPr>
                <p:cNvSpPr/>
                <p:nvPr/>
              </p:nvSpPr>
              <p:spPr>
                <a:xfrm>
                  <a:off x="8375020" y="3526705"/>
                  <a:ext cx="64293" cy="877416"/>
                </a:xfrm>
                <a:custGeom>
                  <a:avLst/>
                  <a:gdLst>
                    <a:gd name="connsiteX0" fmla="*/ 64294 w 64293"/>
                    <a:gd name="connsiteY0" fmla="*/ 864315 h 877416"/>
                    <a:gd name="connsiteX1" fmla="*/ 32147 w 64293"/>
                    <a:gd name="connsiteY1" fmla="*/ 877417 h 877416"/>
                    <a:gd name="connsiteX2" fmla="*/ 0 w 64293"/>
                    <a:gd name="connsiteY2" fmla="*/ 864315 h 877416"/>
                    <a:gd name="connsiteX3" fmla="*/ 0 w 64293"/>
                    <a:gd name="connsiteY3" fmla="*/ 72 h 877416"/>
                    <a:gd name="connsiteX4" fmla="*/ 72 w 64293"/>
                    <a:gd name="connsiteY4" fmla="*/ 0 h 877416"/>
                    <a:gd name="connsiteX5" fmla="*/ 64222 w 64293"/>
                    <a:gd name="connsiteY5" fmla="*/ 0 h 877416"/>
                    <a:gd name="connsiteX6" fmla="*/ 64294 w 64293"/>
                    <a:gd name="connsiteY6" fmla="*/ 72 h 877416"/>
                    <a:gd name="connsiteX7" fmla="*/ 64294 w 64293"/>
                    <a:gd name="connsiteY7" fmla="*/ 864315 h 877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93" h="877416">
                      <a:moveTo>
                        <a:pt x="64294" y="864315"/>
                      </a:moveTo>
                      <a:cubicBezTo>
                        <a:pt x="64294" y="864315"/>
                        <a:pt x="55414" y="877417"/>
                        <a:pt x="32147" y="877417"/>
                      </a:cubicBezTo>
                      <a:cubicBezTo>
                        <a:pt x="8880" y="877417"/>
                        <a:pt x="0" y="864315"/>
                        <a:pt x="0" y="864315"/>
                      </a:cubicBezTo>
                      <a:lnTo>
                        <a:pt x="0" y="72"/>
                      </a:lnTo>
                      <a:cubicBezTo>
                        <a:pt x="0" y="29"/>
                        <a:pt x="36" y="0"/>
                        <a:pt x="72" y="0"/>
                      </a:cubicBezTo>
                      <a:lnTo>
                        <a:pt x="64222" y="0"/>
                      </a:lnTo>
                      <a:cubicBezTo>
                        <a:pt x="64258" y="0"/>
                        <a:pt x="64294" y="29"/>
                        <a:pt x="64294" y="72"/>
                      </a:cubicBezTo>
                      <a:lnTo>
                        <a:pt x="64294" y="864315"/>
                      </a:lnTo>
                      <a:close/>
                    </a:path>
                  </a:pathLst>
                </a:custGeom>
                <a:solidFill>
                  <a:schemeClr val="accent4"/>
                </a:solidFill>
                <a:ln w="7144" cap="flat">
                  <a:noFill/>
                  <a:prstDash val="solid"/>
                  <a:miter/>
                </a:ln>
              </p:spPr>
              <p:txBody>
                <a:bodyPr rtlCol="0" anchor="ctr"/>
                <a:lstStyle/>
                <a:p>
                  <a:endParaRPr lang="en-ID"/>
                </a:p>
              </p:txBody>
            </p:sp>
            <p:sp>
              <p:nvSpPr>
                <p:cNvPr id="41" name="Freeform: Shape 414">
                  <a:extLst>
                    <a:ext uri="{FF2B5EF4-FFF2-40B4-BE49-F238E27FC236}">
                      <a16:creationId xmlns:a16="http://schemas.microsoft.com/office/drawing/2014/main" id="{8FEBD735-6F58-4CF5-B953-2D47E65B1188}"/>
                    </a:ext>
                  </a:extLst>
                </p:cNvPr>
                <p:cNvSpPr/>
                <p:nvPr/>
              </p:nvSpPr>
              <p:spPr>
                <a:xfrm>
                  <a:off x="8382164" y="4473251"/>
                  <a:ext cx="50006" cy="53578"/>
                </a:xfrm>
                <a:custGeom>
                  <a:avLst/>
                  <a:gdLst>
                    <a:gd name="connsiteX0" fmla="*/ 0 w 50006"/>
                    <a:gd name="connsiteY0" fmla="*/ 0 h 53578"/>
                    <a:gd name="connsiteX1" fmla="*/ 50006 w 50006"/>
                    <a:gd name="connsiteY1" fmla="*/ 0 h 53578"/>
                    <a:gd name="connsiteX2" fmla="*/ 50006 w 50006"/>
                    <a:gd name="connsiteY2" fmla="*/ 53578 h 53578"/>
                    <a:gd name="connsiteX3" fmla="*/ 0 w 50006"/>
                    <a:gd name="connsiteY3" fmla="*/ 53578 h 53578"/>
                  </a:gdLst>
                  <a:ahLst/>
                  <a:cxnLst>
                    <a:cxn ang="0">
                      <a:pos x="connsiteX0" y="connsiteY0"/>
                    </a:cxn>
                    <a:cxn ang="0">
                      <a:pos x="connsiteX1" y="connsiteY1"/>
                    </a:cxn>
                    <a:cxn ang="0">
                      <a:pos x="connsiteX2" y="connsiteY2"/>
                    </a:cxn>
                    <a:cxn ang="0">
                      <a:pos x="connsiteX3" y="connsiteY3"/>
                    </a:cxn>
                  </a:cxnLst>
                  <a:rect l="l" t="t" r="r" b="b"/>
                  <a:pathLst>
                    <a:path w="50006" h="53578">
                      <a:moveTo>
                        <a:pt x="0" y="0"/>
                      </a:moveTo>
                      <a:lnTo>
                        <a:pt x="50006" y="0"/>
                      </a:lnTo>
                      <a:lnTo>
                        <a:pt x="50006" y="53578"/>
                      </a:lnTo>
                      <a:lnTo>
                        <a:pt x="0" y="53578"/>
                      </a:lnTo>
                      <a:close/>
                    </a:path>
                  </a:pathLst>
                </a:custGeom>
                <a:solidFill>
                  <a:schemeClr val="accent4"/>
                </a:solidFill>
                <a:ln w="7144" cap="flat">
                  <a:noFill/>
                  <a:prstDash val="solid"/>
                  <a:miter/>
                </a:ln>
              </p:spPr>
              <p:txBody>
                <a:bodyPr rtlCol="0" anchor="ctr"/>
                <a:lstStyle/>
                <a:p>
                  <a:endParaRPr lang="en-ID"/>
                </a:p>
              </p:txBody>
            </p:sp>
            <p:sp>
              <p:nvSpPr>
                <p:cNvPr id="42" name="Freeform: Shape 415">
                  <a:extLst>
                    <a:ext uri="{FF2B5EF4-FFF2-40B4-BE49-F238E27FC236}">
                      <a16:creationId xmlns:a16="http://schemas.microsoft.com/office/drawing/2014/main" id="{6A394D83-FC9A-46B0-BD57-E8D99962778C}"/>
                    </a:ext>
                  </a:extLst>
                </p:cNvPr>
                <p:cNvSpPr/>
                <p:nvPr/>
              </p:nvSpPr>
              <p:spPr>
                <a:xfrm>
                  <a:off x="8375020" y="4391013"/>
                  <a:ext cx="64293" cy="103320"/>
                </a:xfrm>
                <a:custGeom>
                  <a:avLst/>
                  <a:gdLst>
                    <a:gd name="connsiteX0" fmla="*/ 0 w 64293"/>
                    <a:gd name="connsiteY0" fmla="*/ 0 h 103320"/>
                    <a:gd name="connsiteX1" fmla="*/ 64294 w 64293"/>
                    <a:gd name="connsiteY1" fmla="*/ 0 h 103320"/>
                    <a:gd name="connsiteX2" fmla="*/ 64294 w 64293"/>
                    <a:gd name="connsiteY2" fmla="*/ 103320 h 103320"/>
                    <a:gd name="connsiteX3" fmla="*/ 0 w 64293"/>
                    <a:gd name="connsiteY3" fmla="*/ 103320 h 103320"/>
                  </a:gdLst>
                  <a:ahLst/>
                  <a:cxnLst>
                    <a:cxn ang="0">
                      <a:pos x="connsiteX0" y="connsiteY0"/>
                    </a:cxn>
                    <a:cxn ang="0">
                      <a:pos x="connsiteX1" y="connsiteY1"/>
                    </a:cxn>
                    <a:cxn ang="0">
                      <a:pos x="connsiteX2" y="connsiteY2"/>
                    </a:cxn>
                    <a:cxn ang="0">
                      <a:pos x="connsiteX3" y="connsiteY3"/>
                    </a:cxn>
                  </a:cxnLst>
                  <a:rect l="l" t="t" r="r" b="b"/>
                  <a:pathLst>
                    <a:path w="64293" h="103320">
                      <a:moveTo>
                        <a:pt x="0" y="0"/>
                      </a:moveTo>
                      <a:lnTo>
                        <a:pt x="64294" y="0"/>
                      </a:lnTo>
                      <a:lnTo>
                        <a:pt x="64294" y="103320"/>
                      </a:lnTo>
                      <a:lnTo>
                        <a:pt x="0" y="103320"/>
                      </a:lnTo>
                      <a:close/>
                    </a:path>
                  </a:pathLst>
                </a:custGeom>
                <a:solidFill>
                  <a:srgbClr val="D2D2D2"/>
                </a:solidFill>
                <a:ln w="7144" cap="flat">
                  <a:noFill/>
                  <a:prstDash val="solid"/>
                  <a:miter/>
                </a:ln>
              </p:spPr>
              <p:txBody>
                <a:bodyPr rtlCol="0" anchor="ctr"/>
                <a:lstStyle/>
                <a:p>
                  <a:endParaRPr lang="en-ID"/>
                </a:p>
              </p:txBody>
            </p:sp>
            <p:sp>
              <p:nvSpPr>
                <p:cNvPr id="43" name="Freeform: Shape 416">
                  <a:extLst>
                    <a:ext uri="{FF2B5EF4-FFF2-40B4-BE49-F238E27FC236}">
                      <a16:creationId xmlns:a16="http://schemas.microsoft.com/office/drawing/2014/main" id="{885B1154-1283-4992-93F5-F8A4D2718A64}"/>
                    </a:ext>
                  </a:extLst>
                </p:cNvPr>
                <p:cNvSpPr/>
                <p:nvPr/>
              </p:nvSpPr>
              <p:spPr>
                <a:xfrm>
                  <a:off x="8375027" y="3434664"/>
                  <a:ext cx="64301" cy="108113"/>
                </a:xfrm>
                <a:custGeom>
                  <a:avLst/>
                  <a:gdLst>
                    <a:gd name="connsiteX0" fmla="*/ 41184 w 64301"/>
                    <a:gd name="connsiteY0" fmla="*/ 9887 h 108113"/>
                    <a:gd name="connsiteX1" fmla="*/ 32068 w 64301"/>
                    <a:gd name="connsiteY1" fmla="*/ 0 h 108113"/>
                    <a:gd name="connsiteX2" fmla="*/ 23103 w 64301"/>
                    <a:gd name="connsiteY2" fmla="*/ 9887 h 108113"/>
                    <a:gd name="connsiteX3" fmla="*/ 0 w 64301"/>
                    <a:gd name="connsiteY3" fmla="*/ 92040 h 108113"/>
                    <a:gd name="connsiteX4" fmla="*/ 16073 w 64301"/>
                    <a:gd name="connsiteY4" fmla="*/ 108114 h 108113"/>
                    <a:gd name="connsiteX5" fmla="*/ 32126 w 64301"/>
                    <a:gd name="connsiteY5" fmla="*/ 92933 h 108113"/>
                    <a:gd name="connsiteX6" fmla="*/ 32176 w 64301"/>
                    <a:gd name="connsiteY6" fmla="*/ 92933 h 108113"/>
                    <a:gd name="connsiteX7" fmla="*/ 48228 w 64301"/>
                    <a:gd name="connsiteY7" fmla="*/ 108114 h 108113"/>
                    <a:gd name="connsiteX8" fmla="*/ 64301 w 64301"/>
                    <a:gd name="connsiteY8" fmla="*/ 92040 h 108113"/>
                    <a:gd name="connsiteX9" fmla="*/ 41184 w 64301"/>
                    <a:gd name="connsiteY9" fmla="*/ 9887 h 10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301" h="108113">
                      <a:moveTo>
                        <a:pt x="41184" y="9887"/>
                      </a:moveTo>
                      <a:lnTo>
                        <a:pt x="32068" y="0"/>
                      </a:lnTo>
                      <a:lnTo>
                        <a:pt x="23103" y="9887"/>
                      </a:lnTo>
                      <a:lnTo>
                        <a:pt x="0" y="92040"/>
                      </a:lnTo>
                      <a:cubicBezTo>
                        <a:pt x="0" y="100920"/>
                        <a:pt x="7194" y="108114"/>
                        <a:pt x="16073" y="108114"/>
                      </a:cubicBezTo>
                      <a:cubicBezTo>
                        <a:pt x="24653" y="108114"/>
                        <a:pt x="31661" y="101398"/>
                        <a:pt x="32126" y="92933"/>
                      </a:cubicBezTo>
                      <a:cubicBezTo>
                        <a:pt x="32154" y="92447"/>
                        <a:pt x="32147" y="92447"/>
                        <a:pt x="32176" y="92933"/>
                      </a:cubicBezTo>
                      <a:cubicBezTo>
                        <a:pt x="32640" y="101391"/>
                        <a:pt x="39648" y="108114"/>
                        <a:pt x="48228" y="108114"/>
                      </a:cubicBezTo>
                      <a:cubicBezTo>
                        <a:pt x="57107" y="108114"/>
                        <a:pt x="64301" y="100920"/>
                        <a:pt x="64301" y="92040"/>
                      </a:cubicBezTo>
                      <a:lnTo>
                        <a:pt x="41184" y="9887"/>
                      </a:lnTo>
                      <a:close/>
                    </a:path>
                  </a:pathLst>
                </a:custGeom>
                <a:solidFill>
                  <a:srgbClr val="D2D2D2"/>
                </a:solidFill>
                <a:ln w="7144" cap="flat">
                  <a:noFill/>
                  <a:prstDash val="solid"/>
                  <a:miter/>
                </a:ln>
              </p:spPr>
              <p:txBody>
                <a:bodyPr rtlCol="0" anchor="ctr"/>
                <a:lstStyle/>
                <a:p>
                  <a:endParaRPr lang="en-ID"/>
                </a:p>
              </p:txBody>
            </p:sp>
            <p:sp>
              <p:nvSpPr>
                <p:cNvPr id="44" name="Freeform: Shape 417">
                  <a:extLst>
                    <a:ext uri="{FF2B5EF4-FFF2-40B4-BE49-F238E27FC236}">
                      <a16:creationId xmlns:a16="http://schemas.microsoft.com/office/drawing/2014/main" id="{79897CFF-A8BA-4E83-B6AF-49B5099B4729}"/>
                    </a:ext>
                  </a:extLst>
                </p:cNvPr>
                <p:cNvSpPr/>
                <p:nvPr/>
              </p:nvSpPr>
              <p:spPr>
                <a:xfrm>
                  <a:off x="8398130" y="3412405"/>
                  <a:ext cx="18080" cy="32146"/>
                </a:xfrm>
                <a:custGeom>
                  <a:avLst/>
                  <a:gdLst>
                    <a:gd name="connsiteX0" fmla="*/ 9037 w 18080"/>
                    <a:gd name="connsiteY0" fmla="*/ 0 h 32146"/>
                    <a:gd name="connsiteX1" fmla="*/ 0 w 18080"/>
                    <a:gd name="connsiteY1" fmla="*/ 32147 h 32146"/>
                    <a:gd name="connsiteX2" fmla="*/ 18081 w 18080"/>
                    <a:gd name="connsiteY2" fmla="*/ 32147 h 32146"/>
                  </a:gdLst>
                  <a:ahLst/>
                  <a:cxnLst>
                    <a:cxn ang="0">
                      <a:pos x="connsiteX0" y="connsiteY0"/>
                    </a:cxn>
                    <a:cxn ang="0">
                      <a:pos x="connsiteX1" y="connsiteY1"/>
                    </a:cxn>
                    <a:cxn ang="0">
                      <a:pos x="connsiteX2" y="connsiteY2"/>
                    </a:cxn>
                  </a:cxnLst>
                  <a:rect l="l" t="t" r="r" b="b"/>
                  <a:pathLst>
                    <a:path w="18080" h="32146">
                      <a:moveTo>
                        <a:pt x="9037" y="0"/>
                      </a:moveTo>
                      <a:lnTo>
                        <a:pt x="0" y="32147"/>
                      </a:lnTo>
                      <a:lnTo>
                        <a:pt x="18081" y="32147"/>
                      </a:lnTo>
                      <a:close/>
                    </a:path>
                  </a:pathLst>
                </a:custGeom>
                <a:solidFill>
                  <a:srgbClr val="505050"/>
                </a:solidFill>
                <a:ln w="7144" cap="flat">
                  <a:noFill/>
                  <a:prstDash val="solid"/>
                  <a:miter/>
                </a:ln>
              </p:spPr>
              <p:txBody>
                <a:bodyPr rtlCol="0" anchor="ctr"/>
                <a:lstStyle/>
                <a:p>
                  <a:endParaRPr lang="en-ID"/>
                </a:p>
              </p:txBody>
            </p:sp>
          </p:grpSp>
          <p:sp>
            <p:nvSpPr>
              <p:cNvPr id="39" name="Freeform: Shape 412">
                <a:extLst>
                  <a:ext uri="{FF2B5EF4-FFF2-40B4-BE49-F238E27FC236}">
                    <a16:creationId xmlns:a16="http://schemas.microsoft.com/office/drawing/2014/main" id="{C2ABD19C-7A71-4FD4-9672-3D3E7B981DA5}"/>
                  </a:ext>
                </a:extLst>
              </p:cNvPr>
              <p:cNvSpPr/>
              <p:nvPr/>
            </p:nvSpPr>
            <p:spPr>
              <a:xfrm>
                <a:off x="8210714" y="4026767"/>
                <a:ext cx="785812" cy="701830"/>
              </a:xfrm>
              <a:custGeom>
                <a:avLst/>
                <a:gdLst>
                  <a:gd name="connsiteX0" fmla="*/ 642938 w 785812"/>
                  <a:gd name="connsiteY0" fmla="*/ 85725 h 701830"/>
                  <a:gd name="connsiteX1" fmla="*/ 571500 w 785812"/>
                  <a:gd name="connsiteY1" fmla="*/ 104992 h 701830"/>
                  <a:gd name="connsiteX2" fmla="*/ 571500 w 785812"/>
                  <a:gd name="connsiteY2" fmla="*/ 0 h 701830"/>
                  <a:gd name="connsiteX3" fmla="*/ 0 w 785812"/>
                  <a:gd name="connsiteY3" fmla="*/ 0 h 701830"/>
                  <a:gd name="connsiteX4" fmla="*/ 0 w 785812"/>
                  <a:gd name="connsiteY4" fmla="*/ 576651 h 701830"/>
                  <a:gd name="connsiteX5" fmla="*/ 125180 w 785812"/>
                  <a:gd name="connsiteY5" fmla="*/ 701831 h 701830"/>
                  <a:gd name="connsiteX6" fmla="*/ 446320 w 785812"/>
                  <a:gd name="connsiteY6" fmla="*/ 701831 h 701830"/>
                  <a:gd name="connsiteX7" fmla="*/ 571500 w 785812"/>
                  <a:gd name="connsiteY7" fmla="*/ 576651 h 701830"/>
                  <a:gd name="connsiteX8" fmla="*/ 571500 w 785812"/>
                  <a:gd name="connsiteY8" fmla="*/ 352208 h 701830"/>
                  <a:gd name="connsiteX9" fmla="*/ 642938 w 785812"/>
                  <a:gd name="connsiteY9" fmla="*/ 371475 h 701830"/>
                  <a:gd name="connsiteX10" fmla="*/ 785813 w 785812"/>
                  <a:gd name="connsiteY10" fmla="*/ 228600 h 701830"/>
                  <a:gd name="connsiteX11" fmla="*/ 642938 w 785812"/>
                  <a:gd name="connsiteY11" fmla="*/ 85725 h 701830"/>
                  <a:gd name="connsiteX12" fmla="*/ 642938 w 785812"/>
                  <a:gd name="connsiteY12" fmla="*/ 285750 h 701830"/>
                  <a:gd name="connsiteX13" fmla="*/ 585788 w 785812"/>
                  <a:gd name="connsiteY13" fmla="*/ 228600 h 701830"/>
                  <a:gd name="connsiteX14" fmla="*/ 642938 w 785812"/>
                  <a:gd name="connsiteY14" fmla="*/ 171450 h 701830"/>
                  <a:gd name="connsiteX15" fmla="*/ 700088 w 785812"/>
                  <a:gd name="connsiteY15" fmla="*/ 228600 h 701830"/>
                  <a:gd name="connsiteX16" fmla="*/ 642938 w 785812"/>
                  <a:gd name="connsiteY16" fmla="*/ 285750 h 701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5812" h="701830">
                    <a:moveTo>
                      <a:pt x="642938" y="85725"/>
                    </a:moveTo>
                    <a:cubicBezTo>
                      <a:pt x="616884" y="85725"/>
                      <a:pt x="592531" y="92812"/>
                      <a:pt x="571500" y="104992"/>
                    </a:cubicBezTo>
                    <a:lnTo>
                      <a:pt x="571500" y="0"/>
                    </a:lnTo>
                    <a:lnTo>
                      <a:pt x="0" y="0"/>
                    </a:lnTo>
                    <a:lnTo>
                      <a:pt x="0" y="576651"/>
                    </a:lnTo>
                    <a:cubicBezTo>
                      <a:pt x="0" y="645788"/>
                      <a:pt x="56043" y="701831"/>
                      <a:pt x="125180" y="701831"/>
                    </a:cubicBezTo>
                    <a:lnTo>
                      <a:pt x="446320" y="701831"/>
                    </a:lnTo>
                    <a:cubicBezTo>
                      <a:pt x="515457" y="701831"/>
                      <a:pt x="571500" y="645788"/>
                      <a:pt x="571500" y="576651"/>
                    </a:cubicBezTo>
                    <a:lnTo>
                      <a:pt x="571500" y="352208"/>
                    </a:lnTo>
                    <a:cubicBezTo>
                      <a:pt x="592531" y="364388"/>
                      <a:pt x="616884" y="371475"/>
                      <a:pt x="642938" y="371475"/>
                    </a:cubicBezTo>
                    <a:cubicBezTo>
                      <a:pt x="721847" y="371475"/>
                      <a:pt x="785813" y="307510"/>
                      <a:pt x="785813" y="228600"/>
                    </a:cubicBezTo>
                    <a:cubicBezTo>
                      <a:pt x="785813" y="149690"/>
                      <a:pt x="721847" y="85725"/>
                      <a:pt x="642938" y="85725"/>
                    </a:cubicBezTo>
                    <a:close/>
                    <a:moveTo>
                      <a:pt x="642938" y="285750"/>
                    </a:moveTo>
                    <a:cubicBezTo>
                      <a:pt x="611376" y="285750"/>
                      <a:pt x="585788" y="260161"/>
                      <a:pt x="585788" y="228600"/>
                    </a:cubicBezTo>
                    <a:cubicBezTo>
                      <a:pt x="585788" y="197039"/>
                      <a:pt x="611376" y="171450"/>
                      <a:pt x="642938" y="171450"/>
                    </a:cubicBezTo>
                    <a:cubicBezTo>
                      <a:pt x="674498" y="171450"/>
                      <a:pt x="700088" y="197039"/>
                      <a:pt x="700088" y="228600"/>
                    </a:cubicBezTo>
                    <a:cubicBezTo>
                      <a:pt x="700088" y="260161"/>
                      <a:pt x="674498" y="285750"/>
                      <a:pt x="642938" y="285750"/>
                    </a:cubicBezTo>
                    <a:close/>
                  </a:path>
                </a:pathLst>
              </a:custGeom>
              <a:solidFill>
                <a:schemeClr val="accent4"/>
              </a:solidFill>
              <a:ln w="7144" cap="flat">
                <a:noFill/>
                <a:prstDash val="solid"/>
                <a:miter/>
              </a:ln>
            </p:spPr>
            <p:txBody>
              <a:bodyPr rtlCol="0" anchor="ctr"/>
              <a:lstStyle/>
              <a:p>
                <a:endParaRPr lang="en-ID"/>
              </a:p>
            </p:txBody>
          </p:sp>
        </p:grpSp>
        <p:grpSp>
          <p:nvGrpSpPr>
            <p:cNvPr id="14" name="Graphic 100" descr="Open book with table lamp, books, pen and pencil">
              <a:extLst>
                <a:ext uri="{FF2B5EF4-FFF2-40B4-BE49-F238E27FC236}">
                  <a16:creationId xmlns:a16="http://schemas.microsoft.com/office/drawing/2014/main" id="{70F4FB62-DB81-4E9C-A110-97444F51A050}"/>
                </a:ext>
              </a:extLst>
            </p:cNvPr>
            <p:cNvGrpSpPr/>
            <p:nvPr/>
          </p:nvGrpSpPr>
          <p:grpSpPr>
            <a:xfrm>
              <a:off x="4368604" y="5761575"/>
              <a:ext cx="2183951" cy="541589"/>
              <a:chOff x="4716970" y="4357023"/>
              <a:chExt cx="1500473" cy="372096"/>
            </a:xfrm>
          </p:grpSpPr>
          <p:sp>
            <p:nvSpPr>
              <p:cNvPr id="30" name="Freeform: Shape 386">
                <a:extLst>
                  <a:ext uri="{FF2B5EF4-FFF2-40B4-BE49-F238E27FC236}">
                    <a16:creationId xmlns:a16="http://schemas.microsoft.com/office/drawing/2014/main" id="{97B576CA-D4F7-435F-842D-D112D478A528}"/>
                  </a:ext>
                </a:extLst>
              </p:cNvPr>
              <p:cNvSpPr/>
              <p:nvPr/>
            </p:nvSpPr>
            <p:spPr>
              <a:xfrm>
                <a:off x="5429038" y="4391949"/>
                <a:ext cx="724111" cy="300037"/>
              </a:xfrm>
              <a:custGeom>
                <a:avLst/>
                <a:gdLst>
                  <a:gd name="connsiteX0" fmla="*/ 724112 w 724111"/>
                  <a:gd name="connsiteY0" fmla="*/ 300038 h 300037"/>
                  <a:gd name="connsiteX1" fmla="*/ 140796 w 724111"/>
                  <a:gd name="connsiteY1" fmla="*/ 300038 h 300037"/>
                  <a:gd name="connsiteX2" fmla="*/ 0 w 724111"/>
                  <a:gd name="connsiteY2" fmla="*/ 148947 h 300037"/>
                  <a:gd name="connsiteX3" fmla="*/ 0 w 724111"/>
                  <a:gd name="connsiteY3" fmla="*/ 148947 h 300037"/>
                  <a:gd name="connsiteX4" fmla="*/ 141861 w 724111"/>
                  <a:gd name="connsiteY4" fmla="*/ 0 h 300037"/>
                  <a:gd name="connsiteX5" fmla="*/ 724112 w 724111"/>
                  <a:gd name="connsiteY5" fmla="*/ 2072 h 300037"/>
                  <a:gd name="connsiteX6" fmla="*/ 724112 w 724111"/>
                  <a:gd name="connsiteY6" fmla="*/ 300038 h 300037"/>
                  <a:gd name="connsiteX7" fmla="*/ 724112 w 724111"/>
                  <a:gd name="connsiteY7" fmla="*/ 300038 h 30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4111" h="300037">
                    <a:moveTo>
                      <a:pt x="724112" y="300038"/>
                    </a:moveTo>
                    <a:lnTo>
                      <a:pt x="140796" y="300038"/>
                    </a:lnTo>
                    <a:cubicBezTo>
                      <a:pt x="62451" y="300038"/>
                      <a:pt x="0" y="231214"/>
                      <a:pt x="0" y="148947"/>
                    </a:cubicBezTo>
                    <a:lnTo>
                      <a:pt x="0" y="148947"/>
                    </a:lnTo>
                    <a:cubicBezTo>
                      <a:pt x="0" y="66687"/>
                      <a:pt x="63515" y="0"/>
                      <a:pt x="141861" y="0"/>
                    </a:cubicBezTo>
                    <a:lnTo>
                      <a:pt x="724112" y="2072"/>
                    </a:lnTo>
                    <a:lnTo>
                      <a:pt x="724112" y="300038"/>
                    </a:lnTo>
                    <a:lnTo>
                      <a:pt x="724112" y="300038"/>
                    </a:lnTo>
                    <a:close/>
                  </a:path>
                </a:pathLst>
              </a:custGeom>
              <a:solidFill>
                <a:srgbClr val="FFFFFF"/>
              </a:solidFill>
              <a:ln w="7144" cap="flat">
                <a:noFill/>
                <a:prstDash val="solid"/>
                <a:miter/>
              </a:ln>
            </p:spPr>
            <p:txBody>
              <a:bodyPr rtlCol="0" anchor="ctr"/>
              <a:lstStyle/>
              <a:p>
                <a:endParaRPr lang="en-ID"/>
              </a:p>
            </p:txBody>
          </p:sp>
          <p:sp>
            <p:nvSpPr>
              <p:cNvPr id="31" name="Freeform: Shape 387">
                <a:extLst>
                  <a:ext uri="{FF2B5EF4-FFF2-40B4-BE49-F238E27FC236}">
                    <a16:creationId xmlns:a16="http://schemas.microsoft.com/office/drawing/2014/main" id="{107D472D-94CC-4255-B674-AA5294F7BDE6}"/>
                  </a:ext>
                </a:extLst>
              </p:cNvPr>
              <p:cNvSpPr/>
              <p:nvPr/>
            </p:nvSpPr>
            <p:spPr>
              <a:xfrm>
                <a:off x="4716970" y="4357094"/>
                <a:ext cx="1500473" cy="371503"/>
              </a:xfrm>
              <a:custGeom>
                <a:avLst/>
                <a:gdLst>
                  <a:gd name="connsiteX0" fmla="*/ 907542 w 1500473"/>
                  <a:gd name="connsiteY0" fmla="*/ 314354 h 371503"/>
                  <a:gd name="connsiteX1" fmla="*/ 779948 w 1500473"/>
                  <a:gd name="connsiteY1" fmla="*/ 183952 h 371503"/>
                  <a:gd name="connsiteX2" fmla="*/ 908507 w 1500473"/>
                  <a:gd name="connsiteY2" fmla="*/ 55393 h 371503"/>
                  <a:gd name="connsiteX3" fmla="*/ 1500473 w 1500473"/>
                  <a:gd name="connsiteY3" fmla="*/ 57179 h 371503"/>
                  <a:gd name="connsiteX4" fmla="*/ 1500452 w 1500473"/>
                  <a:gd name="connsiteY4" fmla="*/ 0 h 371503"/>
                  <a:gd name="connsiteX5" fmla="*/ 185752 w 1500473"/>
                  <a:gd name="connsiteY5" fmla="*/ 0 h 371503"/>
                  <a:gd name="connsiteX6" fmla="*/ 0 w 1500473"/>
                  <a:gd name="connsiteY6" fmla="*/ 185752 h 371503"/>
                  <a:gd name="connsiteX7" fmla="*/ 0 w 1500473"/>
                  <a:gd name="connsiteY7" fmla="*/ 185752 h 371503"/>
                  <a:gd name="connsiteX8" fmla="*/ 185759 w 1500473"/>
                  <a:gd name="connsiteY8" fmla="*/ 371504 h 371503"/>
                  <a:gd name="connsiteX9" fmla="*/ 1500459 w 1500473"/>
                  <a:gd name="connsiteY9" fmla="*/ 371504 h 371503"/>
                  <a:gd name="connsiteX10" fmla="*/ 1500466 w 1500473"/>
                  <a:gd name="connsiteY10" fmla="*/ 314346 h 371503"/>
                  <a:gd name="connsiteX11" fmla="*/ 907542 w 1500473"/>
                  <a:gd name="connsiteY11" fmla="*/ 314354 h 371503"/>
                  <a:gd name="connsiteX12" fmla="*/ 907542 w 1500473"/>
                  <a:gd name="connsiteY12" fmla="*/ 314354 h 37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00473" h="371503">
                    <a:moveTo>
                      <a:pt x="907542" y="314354"/>
                    </a:moveTo>
                    <a:cubicBezTo>
                      <a:pt x="836540" y="314354"/>
                      <a:pt x="779948" y="254953"/>
                      <a:pt x="779948" y="183952"/>
                    </a:cubicBezTo>
                    <a:cubicBezTo>
                      <a:pt x="779948" y="112950"/>
                      <a:pt x="837505" y="55393"/>
                      <a:pt x="908507" y="55393"/>
                    </a:cubicBezTo>
                    <a:lnTo>
                      <a:pt x="1500473" y="57179"/>
                    </a:lnTo>
                    <a:lnTo>
                      <a:pt x="1500452" y="0"/>
                    </a:lnTo>
                    <a:lnTo>
                      <a:pt x="185752" y="0"/>
                    </a:lnTo>
                    <a:cubicBezTo>
                      <a:pt x="83161" y="0"/>
                      <a:pt x="0" y="83160"/>
                      <a:pt x="0" y="185752"/>
                    </a:cubicBezTo>
                    <a:lnTo>
                      <a:pt x="0" y="185752"/>
                    </a:lnTo>
                    <a:cubicBezTo>
                      <a:pt x="0" y="288343"/>
                      <a:pt x="83168" y="371504"/>
                      <a:pt x="185759" y="371504"/>
                    </a:cubicBezTo>
                    <a:lnTo>
                      <a:pt x="1500459" y="371504"/>
                    </a:lnTo>
                    <a:lnTo>
                      <a:pt x="1500466" y="314346"/>
                    </a:lnTo>
                    <a:lnTo>
                      <a:pt x="907542" y="314354"/>
                    </a:lnTo>
                    <a:lnTo>
                      <a:pt x="907542" y="314354"/>
                    </a:lnTo>
                    <a:close/>
                  </a:path>
                </a:pathLst>
              </a:custGeom>
              <a:solidFill>
                <a:schemeClr val="accent4"/>
              </a:solidFill>
              <a:ln w="7144" cap="flat">
                <a:noFill/>
                <a:prstDash val="solid"/>
                <a:miter/>
              </a:ln>
            </p:spPr>
            <p:txBody>
              <a:bodyPr rtlCol="0" anchor="ctr"/>
              <a:lstStyle/>
              <a:p>
                <a:endParaRPr lang="en-ID"/>
              </a:p>
            </p:txBody>
          </p:sp>
          <p:sp>
            <p:nvSpPr>
              <p:cNvPr id="32" name="Freeform: Shape 388">
                <a:extLst>
                  <a:ext uri="{FF2B5EF4-FFF2-40B4-BE49-F238E27FC236}">
                    <a16:creationId xmlns:a16="http://schemas.microsoft.com/office/drawing/2014/main" id="{B5C8C2E2-B6C8-498C-8EF6-02323550715C}"/>
                  </a:ext>
                </a:extLst>
              </p:cNvPr>
              <p:cNvSpPr/>
              <p:nvPr/>
            </p:nvSpPr>
            <p:spPr>
              <a:xfrm>
                <a:off x="5624512" y="4466065"/>
                <a:ext cx="528637" cy="10715"/>
              </a:xfrm>
              <a:custGeom>
                <a:avLst/>
                <a:gdLst>
                  <a:gd name="connsiteX0" fmla="*/ 0 w 528637"/>
                  <a:gd name="connsiteY0" fmla="*/ 0 h 10715"/>
                  <a:gd name="connsiteX1" fmla="*/ 528638 w 528637"/>
                  <a:gd name="connsiteY1" fmla="*/ 0 h 10715"/>
                  <a:gd name="connsiteX2" fmla="*/ 528638 w 528637"/>
                  <a:gd name="connsiteY2" fmla="*/ 10716 h 10715"/>
                  <a:gd name="connsiteX3" fmla="*/ 0 w 528637"/>
                  <a:gd name="connsiteY3" fmla="*/ 10716 h 10715"/>
                </a:gdLst>
                <a:ahLst/>
                <a:cxnLst>
                  <a:cxn ang="0">
                    <a:pos x="connsiteX0" y="connsiteY0"/>
                  </a:cxn>
                  <a:cxn ang="0">
                    <a:pos x="connsiteX1" y="connsiteY1"/>
                  </a:cxn>
                  <a:cxn ang="0">
                    <a:pos x="connsiteX2" y="connsiteY2"/>
                  </a:cxn>
                  <a:cxn ang="0">
                    <a:pos x="connsiteX3" y="connsiteY3"/>
                  </a:cxn>
                </a:cxnLst>
                <a:rect l="l" t="t" r="r" b="b"/>
                <a:pathLst>
                  <a:path w="528637" h="10715">
                    <a:moveTo>
                      <a:pt x="0" y="0"/>
                    </a:moveTo>
                    <a:lnTo>
                      <a:pt x="528638" y="0"/>
                    </a:lnTo>
                    <a:lnTo>
                      <a:pt x="528638" y="10716"/>
                    </a:lnTo>
                    <a:lnTo>
                      <a:pt x="0" y="10716"/>
                    </a:lnTo>
                    <a:close/>
                  </a:path>
                </a:pathLst>
              </a:custGeom>
              <a:solidFill>
                <a:srgbClr val="CFCFCF"/>
              </a:solidFill>
              <a:ln w="7144" cap="flat">
                <a:noFill/>
                <a:prstDash val="solid"/>
                <a:miter/>
              </a:ln>
            </p:spPr>
            <p:txBody>
              <a:bodyPr rtlCol="0" anchor="ctr"/>
              <a:lstStyle/>
              <a:p>
                <a:endParaRPr lang="en-ID"/>
              </a:p>
            </p:txBody>
          </p:sp>
          <p:sp>
            <p:nvSpPr>
              <p:cNvPr id="33" name="Freeform: Shape 389">
                <a:extLst>
                  <a:ext uri="{FF2B5EF4-FFF2-40B4-BE49-F238E27FC236}">
                    <a16:creationId xmlns:a16="http://schemas.microsoft.com/office/drawing/2014/main" id="{F3A16C03-9242-4F21-A421-3950FDD821D6}"/>
                  </a:ext>
                </a:extLst>
              </p:cNvPr>
              <p:cNvSpPr/>
              <p:nvPr/>
            </p:nvSpPr>
            <p:spPr>
              <a:xfrm>
                <a:off x="5624512" y="4501784"/>
                <a:ext cx="435768" cy="10715"/>
              </a:xfrm>
              <a:custGeom>
                <a:avLst/>
                <a:gdLst>
                  <a:gd name="connsiteX0" fmla="*/ 0 w 435768"/>
                  <a:gd name="connsiteY0" fmla="*/ 0 h 10715"/>
                  <a:gd name="connsiteX1" fmla="*/ 435769 w 435768"/>
                  <a:gd name="connsiteY1" fmla="*/ 0 h 10715"/>
                  <a:gd name="connsiteX2" fmla="*/ 435769 w 435768"/>
                  <a:gd name="connsiteY2" fmla="*/ 10716 h 10715"/>
                  <a:gd name="connsiteX3" fmla="*/ 0 w 435768"/>
                  <a:gd name="connsiteY3" fmla="*/ 10716 h 10715"/>
                </a:gdLst>
                <a:ahLst/>
                <a:cxnLst>
                  <a:cxn ang="0">
                    <a:pos x="connsiteX0" y="connsiteY0"/>
                  </a:cxn>
                  <a:cxn ang="0">
                    <a:pos x="connsiteX1" y="connsiteY1"/>
                  </a:cxn>
                  <a:cxn ang="0">
                    <a:pos x="connsiteX2" y="connsiteY2"/>
                  </a:cxn>
                  <a:cxn ang="0">
                    <a:pos x="connsiteX3" y="connsiteY3"/>
                  </a:cxn>
                </a:cxnLst>
                <a:rect l="l" t="t" r="r" b="b"/>
                <a:pathLst>
                  <a:path w="435768" h="10715">
                    <a:moveTo>
                      <a:pt x="0" y="0"/>
                    </a:moveTo>
                    <a:lnTo>
                      <a:pt x="435769" y="0"/>
                    </a:lnTo>
                    <a:lnTo>
                      <a:pt x="435769" y="10716"/>
                    </a:lnTo>
                    <a:lnTo>
                      <a:pt x="0" y="10716"/>
                    </a:lnTo>
                    <a:close/>
                  </a:path>
                </a:pathLst>
              </a:custGeom>
              <a:solidFill>
                <a:srgbClr val="CFCFCF"/>
              </a:solidFill>
              <a:ln w="7144" cap="flat">
                <a:noFill/>
                <a:prstDash val="solid"/>
                <a:miter/>
              </a:ln>
            </p:spPr>
            <p:txBody>
              <a:bodyPr rtlCol="0" anchor="ctr"/>
              <a:lstStyle/>
              <a:p>
                <a:endParaRPr lang="en-ID"/>
              </a:p>
            </p:txBody>
          </p:sp>
          <p:sp>
            <p:nvSpPr>
              <p:cNvPr id="34" name="Freeform: Shape 390">
                <a:extLst>
                  <a:ext uri="{FF2B5EF4-FFF2-40B4-BE49-F238E27FC236}">
                    <a16:creationId xmlns:a16="http://schemas.microsoft.com/office/drawing/2014/main" id="{F86E177A-3A9C-46EC-9028-782542D99D73}"/>
                  </a:ext>
                </a:extLst>
              </p:cNvPr>
              <p:cNvSpPr/>
              <p:nvPr/>
            </p:nvSpPr>
            <p:spPr>
              <a:xfrm>
                <a:off x="5624512" y="4573221"/>
                <a:ext cx="307181" cy="10715"/>
              </a:xfrm>
              <a:custGeom>
                <a:avLst/>
                <a:gdLst>
                  <a:gd name="connsiteX0" fmla="*/ 0 w 307181"/>
                  <a:gd name="connsiteY0" fmla="*/ 0 h 10715"/>
                  <a:gd name="connsiteX1" fmla="*/ 307181 w 307181"/>
                  <a:gd name="connsiteY1" fmla="*/ 0 h 10715"/>
                  <a:gd name="connsiteX2" fmla="*/ 307181 w 307181"/>
                  <a:gd name="connsiteY2" fmla="*/ 10716 h 10715"/>
                  <a:gd name="connsiteX3" fmla="*/ 0 w 307181"/>
                  <a:gd name="connsiteY3" fmla="*/ 10716 h 10715"/>
                </a:gdLst>
                <a:ahLst/>
                <a:cxnLst>
                  <a:cxn ang="0">
                    <a:pos x="connsiteX0" y="connsiteY0"/>
                  </a:cxn>
                  <a:cxn ang="0">
                    <a:pos x="connsiteX1" y="connsiteY1"/>
                  </a:cxn>
                  <a:cxn ang="0">
                    <a:pos x="connsiteX2" y="connsiteY2"/>
                  </a:cxn>
                  <a:cxn ang="0">
                    <a:pos x="connsiteX3" y="connsiteY3"/>
                  </a:cxn>
                </a:cxnLst>
                <a:rect l="l" t="t" r="r" b="b"/>
                <a:pathLst>
                  <a:path w="307181" h="10715">
                    <a:moveTo>
                      <a:pt x="0" y="0"/>
                    </a:moveTo>
                    <a:lnTo>
                      <a:pt x="307181" y="0"/>
                    </a:lnTo>
                    <a:lnTo>
                      <a:pt x="307181" y="10716"/>
                    </a:lnTo>
                    <a:lnTo>
                      <a:pt x="0" y="10716"/>
                    </a:lnTo>
                    <a:close/>
                  </a:path>
                </a:pathLst>
              </a:custGeom>
              <a:solidFill>
                <a:srgbClr val="CFCFCF"/>
              </a:solidFill>
              <a:ln w="7144" cap="flat">
                <a:noFill/>
                <a:prstDash val="solid"/>
                <a:miter/>
              </a:ln>
            </p:spPr>
            <p:txBody>
              <a:bodyPr rtlCol="0" anchor="ctr"/>
              <a:lstStyle/>
              <a:p>
                <a:endParaRPr lang="en-ID"/>
              </a:p>
            </p:txBody>
          </p:sp>
          <p:sp>
            <p:nvSpPr>
              <p:cNvPr id="35" name="Freeform: Shape 391">
                <a:extLst>
                  <a:ext uri="{FF2B5EF4-FFF2-40B4-BE49-F238E27FC236}">
                    <a16:creationId xmlns:a16="http://schemas.microsoft.com/office/drawing/2014/main" id="{FD9461D9-EC17-4832-BCBE-B8EC088B5172}"/>
                  </a:ext>
                </a:extLst>
              </p:cNvPr>
              <p:cNvSpPr/>
              <p:nvPr/>
            </p:nvSpPr>
            <p:spPr>
              <a:xfrm>
                <a:off x="5003484" y="4357023"/>
                <a:ext cx="14287" cy="372096"/>
              </a:xfrm>
              <a:custGeom>
                <a:avLst/>
                <a:gdLst>
                  <a:gd name="connsiteX0" fmla="*/ 0 w 14287"/>
                  <a:gd name="connsiteY0" fmla="*/ 0 h 372096"/>
                  <a:gd name="connsiteX1" fmla="*/ 14287 w 14287"/>
                  <a:gd name="connsiteY1" fmla="*/ 0 h 372096"/>
                  <a:gd name="connsiteX2" fmla="*/ 14287 w 14287"/>
                  <a:gd name="connsiteY2" fmla="*/ 372096 h 372096"/>
                  <a:gd name="connsiteX3" fmla="*/ 0 w 14287"/>
                  <a:gd name="connsiteY3" fmla="*/ 372096 h 372096"/>
                </a:gdLst>
                <a:ahLst/>
                <a:cxnLst>
                  <a:cxn ang="0">
                    <a:pos x="connsiteX0" y="connsiteY0"/>
                  </a:cxn>
                  <a:cxn ang="0">
                    <a:pos x="connsiteX1" y="connsiteY1"/>
                  </a:cxn>
                  <a:cxn ang="0">
                    <a:pos x="connsiteX2" y="connsiteY2"/>
                  </a:cxn>
                  <a:cxn ang="0">
                    <a:pos x="connsiteX3" y="connsiteY3"/>
                  </a:cxn>
                </a:cxnLst>
                <a:rect l="l" t="t" r="r" b="b"/>
                <a:pathLst>
                  <a:path w="14287" h="372096">
                    <a:moveTo>
                      <a:pt x="0" y="0"/>
                    </a:moveTo>
                    <a:lnTo>
                      <a:pt x="14287" y="0"/>
                    </a:lnTo>
                    <a:lnTo>
                      <a:pt x="14287" y="372096"/>
                    </a:lnTo>
                    <a:lnTo>
                      <a:pt x="0" y="372096"/>
                    </a:lnTo>
                    <a:close/>
                  </a:path>
                </a:pathLst>
              </a:custGeom>
              <a:solidFill>
                <a:srgbClr val="FFFFFF"/>
              </a:solidFill>
              <a:ln w="7144" cap="flat">
                <a:noFill/>
                <a:prstDash val="solid"/>
                <a:miter/>
              </a:ln>
            </p:spPr>
            <p:txBody>
              <a:bodyPr rtlCol="0" anchor="ctr"/>
              <a:lstStyle/>
              <a:p>
                <a:endParaRPr lang="en-ID"/>
              </a:p>
            </p:txBody>
          </p:sp>
        </p:grpSp>
        <p:grpSp>
          <p:nvGrpSpPr>
            <p:cNvPr id="15" name="Graphic 100" descr="Open book with table lamp, books, pen and pencil">
              <a:extLst>
                <a:ext uri="{FF2B5EF4-FFF2-40B4-BE49-F238E27FC236}">
                  <a16:creationId xmlns:a16="http://schemas.microsoft.com/office/drawing/2014/main" id="{92C660B1-B3E3-46A5-929E-931BCE58C42A}"/>
                </a:ext>
              </a:extLst>
            </p:cNvPr>
            <p:cNvGrpSpPr/>
            <p:nvPr/>
          </p:nvGrpSpPr>
          <p:grpSpPr>
            <a:xfrm>
              <a:off x="4275024" y="5220941"/>
              <a:ext cx="2183951" cy="540934"/>
              <a:chOff x="4652676" y="3985583"/>
              <a:chExt cx="1500473" cy="371646"/>
            </a:xfrm>
          </p:grpSpPr>
          <p:sp>
            <p:nvSpPr>
              <p:cNvPr id="23" name="Freeform: Shape 379">
                <a:extLst>
                  <a:ext uri="{FF2B5EF4-FFF2-40B4-BE49-F238E27FC236}">
                    <a16:creationId xmlns:a16="http://schemas.microsoft.com/office/drawing/2014/main" id="{87A5E561-0033-404B-8987-33AEC2E661D8}"/>
                  </a:ext>
                </a:extLst>
              </p:cNvPr>
              <p:cNvSpPr/>
              <p:nvPr/>
            </p:nvSpPr>
            <p:spPr>
              <a:xfrm>
                <a:off x="5400955" y="4020573"/>
                <a:ext cx="687907" cy="300037"/>
              </a:xfrm>
              <a:custGeom>
                <a:avLst/>
                <a:gdLst>
                  <a:gd name="connsiteX0" fmla="*/ 687900 w 687907"/>
                  <a:gd name="connsiteY0" fmla="*/ 300038 h 300037"/>
                  <a:gd name="connsiteX1" fmla="*/ 133752 w 687907"/>
                  <a:gd name="connsiteY1" fmla="*/ 300038 h 300037"/>
                  <a:gd name="connsiteX2" fmla="*/ 0 w 687907"/>
                  <a:gd name="connsiteY2" fmla="*/ 148947 h 300037"/>
                  <a:gd name="connsiteX3" fmla="*/ 0 w 687907"/>
                  <a:gd name="connsiteY3" fmla="*/ 148947 h 300037"/>
                  <a:gd name="connsiteX4" fmla="*/ 134767 w 687907"/>
                  <a:gd name="connsiteY4" fmla="*/ 0 h 300037"/>
                  <a:gd name="connsiteX5" fmla="*/ 687908 w 687907"/>
                  <a:gd name="connsiteY5" fmla="*/ 1957 h 300037"/>
                  <a:gd name="connsiteX6" fmla="*/ 687908 w 687907"/>
                  <a:gd name="connsiteY6" fmla="*/ 300038 h 300037"/>
                  <a:gd name="connsiteX7" fmla="*/ 687900 w 687907"/>
                  <a:gd name="connsiteY7" fmla="*/ 300038 h 30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7907" h="300037">
                    <a:moveTo>
                      <a:pt x="687900" y="300038"/>
                    </a:moveTo>
                    <a:lnTo>
                      <a:pt x="133752" y="300038"/>
                    </a:lnTo>
                    <a:cubicBezTo>
                      <a:pt x="59322" y="300038"/>
                      <a:pt x="0" y="231215"/>
                      <a:pt x="0" y="148947"/>
                    </a:cubicBezTo>
                    <a:lnTo>
                      <a:pt x="0" y="148947"/>
                    </a:lnTo>
                    <a:cubicBezTo>
                      <a:pt x="0" y="66687"/>
                      <a:pt x="60336" y="0"/>
                      <a:pt x="134767" y="0"/>
                    </a:cubicBezTo>
                    <a:lnTo>
                      <a:pt x="687908" y="1957"/>
                    </a:lnTo>
                    <a:lnTo>
                      <a:pt x="687908" y="300038"/>
                    </a:lnTo>
                    <a:lnTo>
                      <a:pt x="687900" y="300038"/>
                    </a:lnTo>
                    <a:close/>
                  </a:path>
                </a:pathLst>
              </a:custGeom>
              <a:solidFill>
                <a:srgbClr val="E3E3E3"/>
              </a:solidFill>
              <a:ln w="7144" cap="flat">
                <a:noFill/>
                <a:prstDash val="solid"/>
                <a:miter/>
              </a:ln>
            </p:spPr>
            <p:txBody>
              <a:bodyPr rtlCol="0" anchor="ctr"/>
              <a:lstStyle/>
              <a:p>
                <a:endParaRPr lang="en-ID"/>
              </a:p>
            </p:txBody>
          </p:sp>
          <p:sp>
            <p:nvSpPr>
              <p:cNvPr id="24" name="Freeform: Shape 380">
                <a:extLst>
                  <a:ext uri="{FF2B5EF4-FFF2-40B4-BE49-F238E27FC236}">
                    <a16:creationId xmlns:a16="http://schemas.microsoft.com/office/drawing/2014/main" id="{BFA07CA6-7CD9-402D-BA6B-0D58B2EEDFE0}"/>
                  </a:ext>
                </a:extLst>
              </p:cNvPr>
              <p:cNvSpPr/>
              <p:nvPr/>
            </p:nvSpPr>
            <p:spPr>
              <a:xfrm>
                <a:off x="4652676" y="3985719"/>
                <a:ext cx="1500473" cy="371510"/>
              </a:xfrm>
              <a:custGeom>
                <a:avLst/>
                <a:gdLst>
                  <a:gd name="connsiteX0" fmla="*/ 907542 w 1500473"/>
                  <a:gd name="connsiteY0" fmla="*/ 314353 h 371510"/>
                  <a:gd name="connsiteX1" fmla="*/ 779948 w 1500473"/>
                  <a:gd name="connsiteY1" fmla="*/ 183952 h 371510"/>
                  <a:gd name="connsiteX2" fmla="*/ 908507 w 1500473"/>
                  <a:gd name="connsiteY2" fmla="*/ 55392 h 371510"/>
                  <a:gd name="connsiteX3" fmla="*/ 1500473 w 1500473"/>
                  <a:gd name="connsiteY3" fmla="*/ 57178 h 371510"/>
                  <a:gd name="connsiteX4" fmla="*/ 1500452 w 1500473"/>
                  <a:gd name="connsiteY4" fmla="*/ 0 h 371510"/>
                  <a:gd name="connsiteX5" fmla="*/ 185752 w 1500473"/>
                  <a:gd name="connsiteY5" fmla="*/ 0 h 371510"/>
                  <a:gd name="connsiteX6" fmla="*/ 0 w 1500473"/>
                  <a:gd name="connsiteY6" fmla="*/ 185751 h 371510"/>
                  <a:gd name="connsiteX7" fmla="*/ 0 w 1500473"/>
                  <a:gd name="connsiteY7" fmla="*/ 185751 h 371510"/>
                  <a:gd name="connsiteX8" fmla="*/ 185759 w 1500473"/>
                  <a:gd name="connsiteY8" fmla="*/ 371510 h 371510"/>
                  <a:gd name="connsiteX9" fmla="*/ 1500459 w 1500473"/>
                  <a:gd name="connsiteY9" fmla="*/ 371510 h 371510"/>
                  <a:gd name="connsiteX10" fmla="*/ 1500466 w 1500473"/>
                  <a:gd name="connsiteY10" fmla="*/ 314353 h 371510"/>
                  <a:gd name="connsiteX11" fmla="*/ 907542 w 1500473"/>
                  <a:gd name="connsiteY11" fmla="*/ 314353 h 37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0473" h="371510">
                    <a:moveTo>
                      <a:pt x="907542" y="314353"/>
                    </a:moveTo>
                    <a:cubicBezTo>
                      <a:pt x="836540" y="314353"/>
                      <a:pt x="779948" y="254953"/>
                      <a:pt x="779948" y="183952"/>
                    </a:cubicBezTo>
                    <a:cubicBezTo>
                      <a:pt x="779948" y="112950"/>
                      <a:pt x="837505" y="55392"/>
                      <a:pt x="908507" y="55392"/>
                    </a:cubicBezTo>
                    <a:lnTo>
                      <a:pt x="1500473" y="57178"/>
                    </a:lnTo>
                    <a:lnTo>
                      <a:pt x="1500452" y="0"/>
                    </a:lnTo>
                    <a:lnTo>
                      <a:pt x="185752" y="0"/>
                    </a:lnTo>
                    <a:cubicBezTo>
                      <a:pt x="83161" y="0"/>
                      <a:pt x="0" y="83167"/>
                      <a:pt x="0" y="185751"/>
                    </a:cubicBezTo>
                    <a:lnTo>
                      <a:pt x="0" y="185751"/>
                    </a:lnTo>
                    <a:cubicBezTo>
                      <a:pt x="0" y="288343"/>
                      <a:pt x="83168" y="371510"/>
                      <a:pt x="185759" y="371510"/>
                    </a:cubicBezTo>
                    <a:lnTo>
                      <a:pt x="1500459" y="371510"/>
                    </a:lnTo>
                    <a:lnTo>
                      <a:pt x="1500466" y="314353"/>
                    </a:lnTo>
                    <a:lnTo>
                      <a:pt x="907542" y="314353"/>
                    </a:lnTo>
                    <a:close/>
                  </a:path>
                </a:pathLst>
              </a:custGeom>
              <a:solidFill>
                <a:srgbClr val="505050"/>
              </a:solidFill>
              <a:ln w="7144" cap="flat">
                <a:noFill/>
                <a:prstDash val="solid"/>
                <a:miter/>
              </a:ln>
            </p:spPr>
            <p:txBody>
              <a:bodyPr rtlCol="0" anchor="ctr"/>
              <a:lstStyle/>
              <a:p>
                <a:endParaRPr lang="en-ID"/>
              </a:p>
            </p:txBody>
          </p:sp>
          <p:sp>
            <p:nvSpPr>
              <p:cNvPr id="25" name="Freeform: Shape 381">
                <a:extLst>
                  <a:ext uri="{FF2B5EF4-FFF2-40B4-BE49-F238E27FC236}">
                    <a16:creationId xmlns:a16="http://schemas.microsoft.com/office/drawing/2014/main" id="{CC9E92A1-A856-4D42-9421-95CA93A537C1}"/>
                  </a:ext>
                </a:extLst>
              </p:cNvPr>
              <p:cNvSpPr/>
              <p:nvPr/>
            </p:nvSpPr>
            <p:spPr>
              <a:xfrm>
                <a:off x="5560218" y="4094690"/>
                <a:ext cx="528637" cy="10715"/>
              </a:xfrm>
              <a:custGeom>
                <a:avLst/>
                <a:gdLst>
                  <a:gd name="connsiteX0" fmla="*/ 0 w 528637"/>
                  <a:gd name="connsiteY0" fmla="*/ 0 h 10715"/>
                  <a:gd name="connsiteX1" fmla="*/ 528638 w 528637"/>
                  <a:gd name="connsiteY1" fmla="*/ 0 h 10715"/>
                  <a:gd name="connsiteX2" fmla="*/ 528638 w 528637"/>
                  <a:gd name="connsiteY2" fmla="*/ 10716 h 10715"/>
                  <a:gd name="connsiteX3" fmla="*/ 0 w 528637"/>
                  <a:gd name="connsiteY3" fmla="*/ 10716 h 10715"/>
                </a:gdLst>
                <a:ahLst/>
                <a:cxnLst>
                  <a:cxn ang="0">
                    <a:pos x="connsiteX0" y="connsiteY0"/>
                  </a:cxn>
                  <a:cxn ang="0">
                    <a:pos x="connsiteX1" y="connsiteY1"/>
                  </a:cxn>
                  <a:cxn ang="0">
                    <a:pos x="connsiteX2" y="connsiteY2"/>
                  </a:cxn>
                  <a:cxn ang="0">
                    <a:pos x="connsiteX3" y="connsiteY3"/>
                  </a:cxn>
                </a:cxnLst>
                <a:rect l="l" t="t" r="r" b="b"/>
                <a:pathLst>
                  <a:path w="528637" h="10715">
                    <a:moveTo>
                      <a:pt x="0" y="0"/>
                    </a:moveTo>
                    <a:lnTo>
                      <a:pt x="528638" y="0"/>
                    </a:lnTo>
                    <a:lnTo>
                      <a:pt x="528638" y="10716"/>
                    </a:lnTo>
                    <a:lnTo>
                      <a:pt x="0" y="10716"/>
                    </a:lnTo>
                    <a:close/>
                  </a:path>
                </a:pathLst>
              </a:custGeom>
              <a:solidFill>
                <a:srgbClr val="CFCFCF"/>
              </a:solidFill>
              <a:ln w="7144" cap="flat">
                <a:noFill/>
                <a:prstDash val="solid"/>
                <a:miter/>
              </a:ln>
            </p:spPr>
            <p:txBody>
              <a:bodyPr rtlCol="0" anchor="ctr"/>
              <a:lstStyle/>
              <a:p>
                <a:endParaRPr lang="en-ID"/>
              </a:p>
            </p:txBody>
          </p:sp>
          <p:sp>
            <p:nvSpPr>
              <p:cNvPr id="26" name="Freeform: Shape 382">
                <a:extLst>
                  <a:ext uri="{FF2B5EF4-FFF2-40B4-BE49-F238E27FC236}">
                    <a16:creationId xmlns:a16="http://schemas.microsoft.com/office/drawing/2014/main" id="{0460D69F-2C54-487A-9FBB-3B736AEEF19F}"/>
                  </a:ext>
                </a:extLst>
              </p:cNvPr>
              <p:cNvSpPr/>
              <p:nvPr/>
            </p:nvSpPr>
            <p:spPr>
              <a:xfrm>
                <a:off x="5560218" y="4130409"/>
                <a:ext cx="435768" cy="10715"/>
              </a:xfrm>
              <a:custGeom>
                <a:avLst/>
                <a:gdLst>
                  <a:gd name="connsiteX0" fmla="*/ 0 w 435768"/>
                  <a:gd name="connsiteY0" fmla="*/ 0 h 10715"/>
                  <a:gd name="connsiteX1" fmla="*/ 435769 w 435768"/>
                  <a:gd name="connsiteY1" fmla="*/ 0 h 10715"/>
                  <a:gd name="connsiteX2" fmla="*/ 435769 w 435768"/>
                  <a:gd name="connsiteY2" fmla="*/ 10716 h 10715"/>
                  <a:gd name="connsiteX3" fmla="*/ 0 w 435768"/>
                  <a:gd name="connsiteY3" fmla="*/ 10716 h 10715"/>
                </a:gdLst>
                <a:ahLst/>
                <a:cxnLst>
                  <a:cxn ang="0">
                    <a:pos x="connsiteX0" y="connsiteY0"/>
                  </a:cxn>
                  <a:cxn ang="0">
                    <a:pos x="connsiteX1" y="connsiteY1"/>
                  </a:cxn>
                  <a:cxn ang="0">
                    <a:pos x="connsiteX2" y="connsiteY2"/>
                  </a:cxn>
                  <a:cxn ang="0">
                    <a:pos x="connsiteX3" y="connsiteY3"/>
                  </a:cxn>
                </a:cxnLst>
                <a:rect l="l" t="t" r="r" b="b"/>
                <a:pathLst>
                  <a:path w="435768" h="10715">
                    <a:moveTo>
                      <a:pt x="0" y="0"/>
                    </a:moveTo>
                    <a:lnTo>
                      <a:pt x="435769" y="0"/>
                    </a:lnTo>
                    <a:lnTo>
                      <a:pt x="435769" y="10716"/>
                    </a:lnTo>
                    <a:lnTo>
                      <a:pt x="0" y="10716"/>
                    </a:lnTo>
                    <a:close/>
                  </a:path>
                </a:pathLst>
              </a:custGeom>
              <a:solidFill>
                <a:srgbClr val="CFCFCF"/>
              </a:solidFill>
              <a:ln w="7144" cap="flat">
                <a:noFill/>
                <a:prstDash val="solid"/>
                <a:miter/>
              </a:ln>
            </p:spPr>
            <p:txBody>
              <a:bodyPr rtlCol="0" anchor="ctr"/>
              <a:lstStyle/>
              <a:p>
                <a:endParaRPr lang="en-ID"/>
              </a:p>
            </p:txBody>
          </p:sp>
          <p:sp>
            <p:nvSpPr>
              <p:cNvPr id="27" name="Freeform: Shape 383">
                <a:extLst>
                  <a:ext uri="{FF2B5EF4-FFF2-40B4-BE49-F238E27FC236}">
                    <a16:creationId xmlns:a16="http://schemas.microsoft.com/office/drawing/2014/main" id="{67E72810-5F4C-4F25-B543-15806A7A3651}"/>
                  </a:ext>
                </a:extLst>
              </p:cNvPr>
              <p:cNvSpPr/>
              <p:nvPr/>
            </p:nvSpPr>
            <p:spPr>
              <a:xfrm>
                <a:off x="5560218" y="4201846"/>
                <a:ext cx="307181" cy="10715"/>
              </a:xfrm>
              <a:custGeom>
                <a:avLst/>
                <a:gdLst>
                  <a:gd name="connsiteX0" fmla="*/ 0 w 307181"/>
                  <a:gd name="connsiteY0" fmla="*/ 0 h 10715"/>
                  <a:gd name="connsiteX1" fmla="*/ 307181 w 307181"/>
                  <a:gd name="connsiteY1" fmla="*/ 0 h 10715"/>
                  <a:gd name="connsiteX2" fmla="*/ 307181 w 307181"/>
                  <a:gd name="connsiteY2" fmla="*/ 10716 h 10715"/>
                  <a:gd name="connsiteX3" fmla="*/ 0 w 307181"/>
                  <a:gd name="connsiteY3" fmla="*/ 10716 h 10715"/>
                </a:gdLst>
                <a:ahLst/>
                <a:cxnLst>
                  <a:cxn ang="0">
                    <a:pos x="connsiteX0" y="connsiteY0"/>
                  </a:cxn>
                  <a:cxn ang="0">
                    <a:pos x="connsiteX1" y="connsiteY1"/>
                  </a:cxn>
                  <a:cxn ang="0">
                    <a:pos x="connsiteX2" y="connsiteY2"/>
                  </a:cxn>
                  <a:cxn ang="0">
                    <a:pos x="connsiteX3" y="connsiteY3"/>
                  </a:cxn>
                </a:cxnLst>
                <a:rect l="l" t="t" r="r" b="b"/>
                <a:pathLst>
                  <a:path w="307181" h="10715">
                    <a:moveTo>
                      <a:pt x="0" y="0"/>
                    </a:moveTo>
                    <a:lnTo>
                      <a:pt x="307181" y="0"/>
                    </a:lnTo>
                    <a:lnTo>
                      <a:pt x="307181" y="10716"/>
                    </a:lnTo>
                    <a:lnTo>
                      <a:pt x="0" y="10716"/>
                    </a:lnTo>
                    <a:close/>
                  </a:path>
                </a:pathLst>
              </a:custGeom>
              <a:solidFill>
                <a:srgbClr val="CFCFCF"/>
              </a:solidFill>
              <a:ln w="7144" cap="flat">
                <a:noFill/>
                <a:prstDash val="solid"/>
                <a:miter/>
              </a:ln>
            </p:spPr>
            <p:txBody>
              <a:bodyPr rtlCol="0" anchor="ctr"/>
              <a:lstStyle/>
              <a:p>
                <a:endParaRPr lang="en-ID"/>
              </a:p>
            </p:txBody>
          </p:sp>
          <p:sp>
            <p:nvSpPr>
              <p:cNvPr id="28" name="Freeform: Shape 384">
                <a:extLst>
                  <a:ext uri="{FF2B5EF4-FFF2-40B4-BE49-F238E27FC236}">
                    <a16:creationId xmlns:a16="http://schemas.microsoft.com/office/drawing/2014/main" id="{4863EDD6-E266-4307-A22A-0BCC08C49714}"/>
                  </a:ext>
                </a:extLst>
              </p:cNvPr>
              <p:cNvSpPr/>
              <p:nvPr/>
            </p:nvSpPr>
            <p:spPr>
              <a:xfrm>
                <a:off x="4960143" y="3985583"/>
                <a:ext cx="14287" cy="371639"/>
              </a:xfrm>
              <a:custGeom>
                <a:avLst/>
                <a:gdLst>
                  <a:gd name="connsiteX0" fmla="*/ 0 w 14287"/>
                  <a:gd name="connsiteY0" fmla="*/ 0 h 371639"/>
                  <a:gd name="connsiteX1" fmla="*/ 14288 w 14287"/>
                  <a:gd name="connsiteY1" fmla="*/ 0 h 371639"/>
                  <a:gd name="connsiteX2" fmla="*/ 14288 w 14287"/>
                  <a:gd name="connsiteY2" fmla="*/ 371639 h 371639"/>
                  <a:gd name="connsiteX3" fmla="*/ 0 w 14287"/>
                  <a:gd name="connsiteY3" fmla="*/ 371639 h 371639"/>
                </a:gdLst>
                <a:ahLst/>
                <a:cxnLst>
                  <a:cxn ang="0">
                    <a:pos x="connsiteX0" y="connsiteY0"/>
                  </a:cxn>
                  <a:cxn ang="0">
                    <a:pos x="connsiteX1" y="connsiteY1"/>
                  </a:cxn>
                  <a:cxn ang="0">
                    <a:pos x="connsiteX2" y="connsiteY2"/>
                  </a:cxn>
                  <a:cxn ang="0">
                    <a:pos x="connsiteX3" y="connsiteY3"/>
                  </a:cxn>
                </a:cxnLst>
                <a:rect l="l" t="t" r="r" b="b"/>
                <a:pathLst>
                  <a:path w="14287" h="371639">
                    <a:moveTo>
                      <a:pt x="0" y="0"/>
                    </a:moveTo>
                    <a:lnTo>
                      <a:pt x="14288" y="0"/>
                    </a:lnTo>
                    <a:lnTo>
                      <a:pt x="14288" y="371639"/>
                    </a:lnTo>
                    <a:lnTo>
                      <a:pt x="0" y="371639"/>
                    </a:lnTo>
                    <a:close/>
                  </a:path>
                </a:pathLst>
              </a:custGeom>
              <a:solidFill>
                <a:srgbClr val="737373"/>
              </a:solidFill>
              <a:ln w="7144" cap="flat">
                <a:noFill/>
                <a:prstDash val="solid"/>
                <a:miter/>
              </a:ln>
            </p:spPr>
            <p:txBody>
              <a:bodyPr rtlCol="0" anchor="ctr"/>
              <a:lstStyle/>
              <a:p>
                <a:endParaRPr lang="en-ID"/>
              </a:p>
            </p:txBody>
          </p:sp>
          <p:sp>
            <p:nvSpPr>
              <p:cNvPr id="29" name="Freeform: Shape 385">
                <a:extLst>
                  <a:ext uri="{FF2B5EF4-FFF2-40B4-BE49-F238E27FC236}">
                    <a16:creationId xmlns:a16="http://schemas.microsoft.com/office/drawing/2014/main" id="{737E3DDA-BC87-46C5-AB33-EC3FAE47604F}"/>
                  </a:ext>
                </a:extLst>
              </p:cNvPr>
              <p:cNvSpPr/>
              <p:nvPr/>
            </p:nvSpPr>
            <p:spPr>
              <a:xfrm>
                <a:off x="5003006" y="3985583"/>
                <a:ext cx="14287" cy="371639"/>
              </a:xfrm>
              <a:custGeom>
                <a:avLst/>
                <a:gdLst>
                  <a:gd name="connsiteX0" fmla="*/ 0 w 14287"/>
                  <a:gd name="connsiteY0" fmla="*/ 0 h 371639"/>
                  <a:gd name="connsiteX1" fmla="*/ 14288 w 14287"/>
                  <a:gd name="connsiteY1" fmla="*/ 0 h 371639"/>
                  <a:gd name="connsiteX2" fmla="*/ 14288 w 14287"/>
                  <a:gd name="connsiteY2" fmla="*/ 371639 h 371639"/>
                  <a:gd name="connsiteX3" fmla="*/ 0 w 14287"/>
                  <a:gd name="connsiteY3" fmla="*/ 371639 h 371639"/>
                </a:gdLst>
                <a:ahLst/>
                <a:cxnLst>
                  <a:cxn ang="0">
                    <a:pos x="connsiteX0" y="connsiteY0"/>
                  </a:cxn>
                  <a:cxn ang="0">
                    <a:pos x="connsiteX1" y="connsiteY1"/>
                  </a:cxn>
                  <a:cxn ang="0">
                    <a:pos x="connsiteX2" y="connsiteY2"/>
                  </a:cxn>
                  <a:cxn ang="0">
                    <a:pos x="connsiteX3" y="connsiteY3"/>
                  </a:cxn>
                </a:cxnLst>
                <a:rect l="l" t="t" r="r" b="b"/>
                <a:pathLst>
                  <a:path w="14287" h="371639">
                    <a:moveTo>
                      <a:pt x="0" y="0"/>
                    </a:moveTo>
                    <a:lnTo>
                      <a:pt x="14288" y="0"/>
                    </a:lnTo>
                    <a:lnTo>
                      <a:pt x="14288" y="371639"/>
                    </a:lnTo>
                    <a:lnTo>
                      <a:pt x="0" y="371639"/>
                    </a:lnTo>
                    <a:close/>
                  </a:path>
                </a:pathLst>
              </a:custGeom>
              <a:solidFill>
                <a:srgbClr val="737373"/>
              </a:solidFill>
              <a:ln w="7144" cap="flat">
                <a:noFill/>
                <a:prstDash val="solid"/>
                <a:miter/>
              </a:ln>
            </p:spPr>
            <p:txBody>
              <a:bodyPr rtlCol="0" anchor="ctr"/>
              <a:lstStyle/>
              <a:p>
                <a:endParaRPr lang="en-ID"/>
              </a:p>
            </p:txBody>
          </p:sp>
        </p:grpSp>
        <p:grpSp>
          <p:nvGrpSpPr>
            <p:cNvPr id="16" name="Graphic 100" descr="Open book with table lamp, books, pen and pencil">
              <a:extLst>
                <a:ext uri="{FF2B5EF4-FFF2-40B4-BE49-F238E27FC236}">
                  <a16:creationId xmlns:a16="http://schemas.microsoft.com/office/drawing/2014/main" id="{10ABF297-DFAA-40DA-A593-4ADF38C491E3}"/>
                </a:ext>
              </a:extLst>
            </p:cNvPr>
            <p:cNvGrpSpPr/>
            <p:nvPr/>
          </p:nvGrpSpPr>
          <p:grpSpPr>
            <a:xfrm>
              <a:off x="4483396" y="4430325"/>
              <a:ext cx="923967" cy="790709"/>
              <a:chOff x="4795837" y="3442394"/>
              <a:chExt cx="634807" cy="543253"/>
            </a:xfrm>
          </p:grpSpPr>
          <p:sp>
            <p:nvSpPr>
              <p:cNvPr id="17" name="Freeform: Shape 373">
                <a:extLst>
                  <a:ext uri="{FF2B5EF4-FFF2-40B4-BE49-F238E27FC236}">
                    <a16:creationId xmlns:a16="http://schemas.microsoft.com/office/drawing/2014/main" id="{43F53F09-2159-480B-A956-69EEE5DFB5E5}"/>
                  </a:ext>
                </a:extLst>
              </p:cNvPr>
              <p:cNvSpPr/>
              <p:nvPr/>
            </p:nvSpPr>
            <p:spPr>
              <a:xfrm>
                <a:off x="5151024" y="3603914"/>
                <a:ext cx="176580" cy="271470"/>
              </a:xfrm>
              <a:custGeom>
                <a:avLst/>
                <a:gdLst>
                  <a:gd name="connsiteX0" fmla="*/ 155163 w 176580"/>
                  <a:gd name="connsiteY0" fmla="*/ 271470 h 271470"/>
                  <a:gd name="connsiteX1" fmla="*/ 136646 w 176580"/>
                  <a:gd name="connsiteY1" fmla="*/ 260855 h 271470"/>
                  <a:gd name="connsiteX2" fmla="*/ 2937 w 176580"/>
                  <a:gd name="connsiteY2" fmla="*/ 32255 h 271470"/>
                  <a:gd name="connsiteX3" fmla="*/ 10616 w 176580"/>
                  <a:gd name="connsiteY3" fmla="*/ 2937 h 271470"/>
                  <a:gd name="connsiteX4" fmla="*/ 39934 w 176580"/>
                  <a:gd name="connsiteY4" fmla="*/ 10616 h 271470"/>
                  <a:gd name="connsiteX5" fmla="*/ 173644 w 176580"/>
                  <a:gd name="connsiteY5" fmla="*/ 239216 h 271470"/>
                  <a:gd name="connsiteX6" fmla="*/ 165964 w 176580"/>
                  <a:gd name="connsiteY6" fmla="*/ 268534 h 271470"/>
                  <a:gd name="connsiteX7" fmla="*/ 155163 w 176580"/>
                  <a:gd name="connsiteY7" fmla="*/ 271470 h 271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580" h="271470">
                    <a:moveTo>
                      <a:pt x="155163" y="271470"/>
                    </a:moveTo>
                    <a:cubicBezTo>
                      <a:pt x="147798" y="271470"/>
                      <a:pt x="140625" y="267670"/>
                      <a:pt x="136646" y="260855"/>
                    </a:cubicBezTo>
                    <a:lnTo>
                      <a:pt x="2937" y="32255"/>
                    </a:lnTo>
                    <a:cubicBezTo>
                      <a:pt x="-3043" y="22039"/>
                      <a:pt x="401" y="8909"/>
                      <a:pt x="10616" y="2937"/>
                    </a:cubicBezTo>
                    <a:cubicBezTo>
                      <a:pt x="20839" y="-3043"/>
                      <a:pt x="33962" y="401"/>
                      <a:pt x="39934" y="10616"/>
                    </a:cubicBezTo>
                    <a:lnTo>
                      <a:pt x="173644" y="239216"/>
                    </a:lnTo>
                    <a:cubicBezTo>
                      <a:pt x="179623" y="249432"/>
                      <a:pt x="176180" y="262562"/>
                      <a:pt x="165964" y="268534"/>
                    </a:cubicBezTo>
                    <a:cubicBezTo>
                      <a:pt x="162564" y="270527"/>
                      <a:pt x="158835" y="271470"/>
                      <a:pt x="155163" y="271470"/>
                    </a:cubicBezTo>
                    <a:close/>
                  </a:path>
                </a:pathLst>
              </a:custGeom>
              <a:solidFill>
                <a:srgbClr val="D2D2D2"/>
              </a:solidFill>
              <a:ln w="7144" cap="flat">
                <a:noFill/>
                <a:prstDash val="solid"/>
                <a:miter/>
              </a:ln>
            </p:spPr>
            <p:txBody>
              <a:bodyPr rtlCol="0" anchor="ctr"/>
              <a:lstStyle/>
              <a:p>
                <a:endParaRPr lang="en-ID"/>
              </a:p>
            </p:txBody>
          </p:sp>
          <p:sp>
            <p:nvSpPr>
              <p:cNvPr id="18" name="Freeform: Shape 374">
                <a:extLst>
                  <a:ext uri="{FF2B5EF4-FFF2-40B4-BE49-F238E27FC236}">
                    <a16:creationId xmlns:a16="http://schemas.microsoft.com/office/drawing/2014/main" id="{549ABF7B-E7FC-4D09-8F84-03BDA4B92205}"/>
                  </a:ext>
                </a:extLst>
              </p:cNvPr>
              <p:cNvSpPr/>
              <p:nvPr/>
            </p:nvSpPr>
            <p:spPr>
              <a:xfrm>
                <a:off x="4989268" y="3442394"/>
                <a:ext cx="246930" cy="246930"/>
              </a:xfrm>
              <a:custGeom>
                <a:avLst/>
                <a:gdLst>
                  <a:gd name="connsiteX0" fmla="*/ 246931 w 246930"/>
                  <a:gd name="connsiteY0" fmla="*/ 123465 h 246930"/>
                  <a:gd name="connsiteX1" fmla="*/ 123466 w 246930"/>
                  <a:gd name="connsiteY1" fmla="*/ 246931 h 246930"/>
                  <a:gd name="connsiteX2" fmla="*/ 0 w 246930"/>
                  <a:gd name="connsiteY2" fmla="*/ 123465 h 246930"/>
                  <a:gd name="connsiteX3" fmla="*/ 123466 w 246930"/>
                  <a:gd name="connsiteY3" fmla="*/ 0 h 246930"/>
                  <a:gd name="connsiteX4" fmla="*/ 246931 w 246930"/>
                  <a:gd name="connsiteY4" fmla="*/ 123465 h 246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30" h="246930">
                    <a:moveTo>
                      <a:pt x="246931" y="123465"/>
                    </a:moveTo>
                    <a:cubicBezTo>
                      <a:pt x="246931" y="191653"/>
                      <a:pt x="191654" y="246931"/>
                      <a:pt x="123466" y="246931"/>
                    </a:cubicBezTo>
                    <a:cubicBezTo>
                      <a:pt x="55277" y="246931"/>
                      <a:pt x="0" y="191653"/>
                      <a:pt x="0" y="123465"/>
                    </a:cubicBezTo>
                    <a:cubicBezTo>
                      <a:pt x="0" y="55277"/>
                      <a:pt x="55277" y="0"/>
                      <a:pt x="123466" y="0"/>
                    </a:cubicBezTo>
                    <a:cubicBezTo>
                      <a:pt x="191654" y="0"/>
                      <a:pt x="246931" y="55277"/>
                      <a:pt x="246931" y="123465"/>
                    </a:cubicBezTo>
                    <a:close/>
                  </a:path>
                </a:pathLst>
              </a:custGeom>
              <a:solidFill>
                <a:schemeClr val="accent4"/>
              </a:solidFill>
              <a:ln w="7144" cap="flat">
                <a:noFill/>
                <a:prstDash val="solid"/>
                <a:miter/>
              </a:ln>
            </p:spPr>
            <p:txBody>
              <a:bodyPr rtlCol="0" anchor="ctr"/>
              <a:lstStyle/>
              <a:p>
                <a:endParaRPr lang="en-ID"/>
              </a:p>
            </p:txBody>
          </p:sp>
          <p:sp>
            <p:nvSpPr>
              <p:cNvPr id="19" name="Freeform: Shape 375">
                <a:extLst>
                  <a:ext uri="{FF2B5EF4-FFF2-40B4-BE49-F238E27FC236}">
                    <a16:creationId xmlns:a16="http://schemas.microsoft.com/office/drawing/2014/main" id="{FD6043BC-A0FE-4761-B934-14208BEC859A}"/>
                  </a:ext>
                </a:extLst>
              </p:cNvPr>
              <p:cNvSpPr/>
              <p:nvPr/>
            </p:nvSpPr>
            <p:spPr>
              <a:xfrm>
                <a:off x="4897865" y="3544431"/>
                <a:ext cx="236298" cy="339182"/>
              </a:xfrm>
              <a:custGeom>
                <a:avLst/>
                <a:gdLst>
                  <a:gd name="connsiteX0" fmla="*/ 21416 w 236298"/>
                  <a:gd name="connsiteY0" fmla="*/ 339182 h 339182"/>
                  <a:gd name="connsiteX1" fmla="*/ 9722 w 236298"/>
                  <a:gd name="connsiteY1" fmla="*/ 335696 h 339182"/>
                  <a:gd name="connsiteX2" fmla="*/ 3485 w 236298"/>
                  <a:gd name="connsiteY2" fmla="*/ 306035 h 339182"/>
                  <a:gd name="connsiteX3" fmla="*/ 196916 w 236298"/>
                  <a:gd name="connsiteY3" fmla="*/ 9720 h 339182"/>
                  <a:gd name="connsiteX4" fmla="*/ 226577 w 236298"/>
                  <a:gd name="connsiteY4" fmla="*/ 3483 h 339182"/>
                  <a:gd name="connsiteX5" fmla="*/ 232814 w 236298"/>
                  <a:gd name="connsiteY5" fmla="*/ 33144 h 339182"/>
                  <a:gd name="connsiteX6" fmla="*/ 39382 w 236298"/>
                  <a:gd name="connsiteY6" fmla="*/ 329460 h 339182"/>
                  <a:gd name="connsiteX7" fmla="*/ 21416 w 236298"/>
                  <a:gd name="connsiteY7" fmla="*/ 339182 h 33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298" h="339182">
                    <a:moveTo>
                      <a:pt x="21416" y="339182"/>
                    </a:moveTo>
                    <a:cubicBezTo>
                      <a:pt x="17401" y="339182"/>
                      <a:pt x="13336" y="338053"/>
                      <a:pt x="9722" y="335696"/>
                    </a:cubicBezTo>
                    <a:cubicBezTo>
                      <a:pt x="-194" y="329224"/>
                      <a:pt x="-2980" y="315944"/>
                      <a:pt x="3485" y="306035"/>
                    </a:cubicBezTo>
                    <a:lnTo>
                      <a:pt x="196916" y="9720"/>
                    </a:lnTo>
                    <a:cubicBezTo>
                      <a:pt x="203382" y="-189"/>
                      <a:pt x="216669" y="-2982"/>
                      <a:pt x="226577" y="3483"/>
                    </a:cubicBezTo>
                    <a:cubicBezTo>
                      <a:pt x="236493" y="9955"/>
                      <a:pt x="239279" y="23236"/>
                      <a:pt x="232814" y="33144"/>
                    </a:cubicBezTo>
                    <a:lnTo>
                      <a:pt x="39382" y="329460"/>
                    </a:lnTo>
                    <a:cubicBezTo>
                      <a:pt x="35275" y="335760"/>
                      <a:pt x="28417" y="339182"/>
                      <a:pt x="21416" y="339182"/>
                    </a:cubicBezTo>
                    <a:close/>
                  </a:path>
                </a:pathLst>
              </a:custGeom>
              <a:solidFill>
                <a:srgbClr val="737373"/>
              </a:solidFill>
              <a:ln w="7144" cap="flat">
                <a:noFill/>
                <a:prstDash val="solid"/>
                <a:miter/>
              </a:ln>
            </p:spPr>
            <p:txBody>
              <a:bodyPr rtlCol="0" anchor="ctr"/>
              <a:lstStyle/>
              <a:p>
                <a:endParaRPr lang="en-ID"/>
              </a:p>
            </p:txBody>
          </p:sp>
          <p:sp>
            <p:nvSpPr>
              <p:cNvPr id="20" name="Freeform: Shape 376">
                <a:extLst>
                  <a:ext uri="{FF2B5EF4-FFF2-40B4-BE49-F238E27FC236}">
                    <a16:creationId xmlns:a16="http://schemas.microsoft.com/office/drawing/2014/main" id="{CE071213-D052-4DB7-AF26-C84D41744D10}"/>
                  </a:ext>
                </a:extLst>
              </p:cNvPr>
              <p:cNvSpPr/>
              <p:nvPr/>
            </p:nvSpPr>
            <p:spPr>
              <a:xfrm>
                <a:off x="4795837" y="3738717"/>
                <a:ext cx="246930" cy="246930"/>
              </a:xfrm>
              <a:custGeom>
                <a:avLst/>
                <a:gdLst>
                  <a:gd name="connsiteX0" fmla="*/ 246931 w 246930"/>
                  <a:gd name="connsiteY0" fmla="*/ 123465 h 246930"/>
                  <a:gd name="connsiteX1" fmla="*/ 123466 w 246930"/>
                  <a:gd name="connsiteY1" fmla="*/ 246931 h 246930"/>
                  <a:gd name="connsiteX2" fmla="*/ 0 w 246930"/>
                  <a:gd name="connsiteY2" fmla="*/ 123465 h 246930"/>
                  <a:gd name="connsiteX3" fmla="*/ 123466 w 246930"/>
                  <a:gd name="connsiteY3" fmla="*/ 0 h 246930"/>
                  <a:gd name="connsiteX4" fmla="*/ 246931 w 246930"/>
                  <a:gd name="connsiteY4" fmla="*/ 123465 h 246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30" h="246930">
                    <a:moveTo>
                      <a:pt x="246931" y="123465"/>
                    </a:moveTo>
                    <a:cubicBezTo>
                      <a:pt x="246931" y="191654"/>
                      <a:pt x="191654" y="246931"/>
                      <a:pt x="123466" y="246931"/>
                    </a:cubicBezTo>
                    <a:cubicBezTo>
                      <a:pt x="55278" y="246931"/>
                      <a:pt x="0" y="191654"/>
                      <a:pt x="0" y="123465"/>
                    </a:cubicBezTo>
                    <a:cubicBezTo>
                      <a:pt x="0" y="55277"/>
                      <a:pt x="55278" y="0"/>
                      <a:pt x="123466" y="0"/>
                    </a:cubicBezTo>
                    <a:cubicBezTo>
                      <a:pt x="191654" y="0"/>
                      <a:pt x="246931" y="55277"/>
                      <a:pt x="246931" y="123465"/>
                    </a:cubicBezTo>
                    <a:close/>
                  </a:path>
                </a:pathLst>
              </a:custGeom>
              <a:solidFill>
                <a:schemeClr val="accent4"/>
              </a:solidFill>
              <a:ln w="7144" cap="flat">
                <a:noFill/>
                <a:prstDash val="solid"/>
                <a:miter/>
              </a:ln>
            </p:spPr>
            <p:txBody>
              <a:bodyPr rtlCol="0" anchor="ctr"/>
              <a:lstStyle/>
              <a:p>
                <a:endParaRPr lang="en-ID"/>
              </a:p>
            </p:txBody>
          </p:sp>
          <p:sp>
            <p:nvSpPr>
              <p:cNvPr id="21" name="Freeform: Shape 377">
                <a:extLst>
                  <a:ext uri="{FF2B5EF4-FFF2-40B4-BE49-F238E27FC236}">
                    <a16:creationId xmlns:a16="http://schemas.microsoft.com/office/drawing/2014/main" id="{2085D014-A347-4431-92A3-343FA25CC1E4}"/>
                  </a:ext>
                </a:extLst>
              </p:cNvPr>
              <p:cNvSpPr/>
              <p:nvPr/>
            </p:nvSpPr>
            <p:spPr>
              <a:xfrm>
                <a:off x="5183714" y="3738717"/>
                <a:ext cx="246930" cy="246930"/>
              </a:xfrm>
              <a:custGeom>
                <a:avLst/>
                <a:gdLst>
                  <a:gd name="connsiteX0" fmla="*/ 246931 w 246930"/>
                  <a:gd name="connsiteY0" fmla="*/ 123465 h 246930"/>
                  <a:gd name="connsiteX1" fmla="*/ 123466 w 246930"/>
                  <a:gd name="connsiteY1" fmla="*/ 246931 h 246930"/>
                  <a:gd name="connsiteX2" fmla="*/ 0 w 246930"/>
                  <a:gd name="connsiteY2" fmla="*/ 123465 h 246930"/>
                  <a:gd name="connsiteX3" fmla="*/ 123466 w 246930"/>
                  <a:gd name="connsiteY3" fmla="*/ 0 h 246930"/>
                  <a:gd name="connsiteX4" fmla="*/ 246931 w 246930"/>
                  <a:gd name="connsiteY4" fmla="*/ 123465 h 246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30" h="246930">
                    <a:moveTo>
                      <a:pt x="246931" y="123465"/>
                    </a:moveTo>
                    <a:cubicBezTo>
                      <a:pt x="246931" y="191654"/>
                      <a:pt x="191654" y="246931"/>
                      <a:pt x="123466" y="246931"/>
                    </a:cubicBezTo>
                    <a:cubicBezTo>
                      <a:pt x="55277" y="246931"/>
                      <a:pt x="0" y="191654"/>
                      <a:pt x="0" y="123465"/>
                    </a:cubicBezTo>
                    <a:cubicBezTo>
                      <a:pt x="0" y="55277"/>
                      <a:pt x="55277" y="0"/>
                      <a:pt x="123466" y="0"/>
                    </a:cubicBezTo>
                    <a:cubicBezTo>
                      <a:pt x="191654" y="0"/>
                      <a:pt x="246931" y="55277"/>
                      <a:pt x="246931" y="123465"/>
                    </a:cubicBezTo>
                    <a:close/>
                  </a:path>
                </a:pathLst>
              </a:custGeom>
              <a:solidFill>
                <a:schemeClr val="accent4"/>
              </a:solidFill>
              <a:ln w="7144" cap="flat">
                <a:noFill/>
                <a:prstDash val="solid"/>
                <a:miter/>
              </a:ln>
            </p:spPr>
            <p:txBody>
              <a:bodyPr rtlCol="0" anchor="ctr"/>
              <a:lstStyle/>
              <a:p>
                <a:endParaRPr lang="en-ID"/>
              </a:p>
            </p:txBody>
          </p:sp>
          <p:sp>
            <p:nvSpPr>
              <p:cNvPr id="22" name="Freeform: Shape 378">
                <a:extLst>
                  <a:ext uri="{FF2B5EF4-FFF2-40B4-BE49-F238E27FC236}">
                    <a16:creationId xmlns:a16="http://schemas.microsoft.com/office/drawing/2014/main" id="{59E20ED8-6406-4C0B-B172-006E17161834}"/>
                  </a:ext>
                </a:extLst>
              </p:cNvPr>
              <p:cNvSpPr/>
              <p:nvPr/>
            </p:nvSpPr>
            <p:spPr>
              <a:xfrm>
                <a:off x="4898886" y="3839658"/>
                <a:ext cx="430732" cy="42862"/>
              </a:xfrm>
              <a:custGeom>
                <a:avLst/>
                <a:gdLst>
                  <a:gd name="connsiteX0" fmla="*/ 409301 w 430732"/>
                  <a:gd name="connsiteY0" fmla="*/ 42863 h 42862"/>
                  <a:gd name="connsiteX1" fmla="*/ 21431 w 430732"/>
                  <a:gd name="connsiteY1" fmla="*/ 42863 h 42862"/>
                  <a:gd name="connsiteX2" fmla="*/ 0 w 430732"/>
                  <a:gd name="connsiteY2" fmla="*/ 21431 h 42862"/>
                  <a:gd name="connsiteX3" fmla="*/ 21431 w 430732"/>
                  <a:gd name="connsiteY3" fmla="*/ 0 h 42862"/>
                  <a:gd name="connsiteX4" fmla="*/ 409301 w 430732"/>
                  <a:gd name="connsiteY4" fmla="*/ 0 h 42862"/>
                  <a:gd name="connsiteX5" fmla="*/ 430733 w 430732"/>
                  <a:gd name="connsiteY5" fmla="*/ 21431 h 42862"/>
                  <a:gd name="connsiteX6" fmla="*/ 409301 w 430732"/>
                  <a:gd name="connsiteY6" fmla="*/ 42863 h 4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732" h="42862">
                    <a:moveTo>
                      <a:pt x="409301" y="42863"/>
                    </a:moveTo>
                    <a:lnTo>
                      <a:pt x="21431" y="42863"/>
                    </a:lnTo>
                    <a:cubicBezTo>
                      <a:pt x="9594" y="42863"/>
                      <a:pt x="0" y="33269"/>
                      <a:pt x="0" y="21431"/>
                    </a:cubicBezTo>
                    <a:cubicBezTo>
                      <a:pt x="0" y="9594"/>
                      <a:pt x="9594" y="0"/>
                      <a:pt x="21431" y="0"/>
                    </a:cubicBezTo>
                    <a:lnTo>
                      <a:pt x="409301" y="0"/>
                    </a:lnTo>
                    <a:cubicBezTo>
                      <a:pt x="421139" y="0"/>
                      <a:pt x="430733" y="9594"/>
                      <a:pt x="430733" y="21431"/>
                    </a:cubicBezTo>
                    <a:cubicBezTo>
                      <a:pt x="430733" y="33269"/>
                      <a:pt x="421139" y="42863"/>
                      <a:pt x="409301" y="42863"/>
                    </a:cubicBezTo>
                    <a:close/>
                  </a:path>
                </a:pathLst>
              </a:custGeom>
              <a:solidFill>
                <a:srgbClr val="737373"/>
              </a:solidFill>
              <a:ln w="7144" cap="flat">
                <a:noFill/>
                <a:prstDash val="solid"/>
                <a:miter/>
              </a:ln>
            </p:spPr>
            <p:txBody>
              <a:bodyPr rtlCol="0" anchor="ctr"/>
              <a:lstStyle/>
              <a:p>
                <a:endParaRPr lang="en-ID"/>
              </a:p>
            </p:txBody>
          </p:sp>
        </p:grpSp>
      </p:grpSp>
      <p:cxnSp>
        <p:nvCxnSpPr>
          <p:cNvPr id="140" name="Connecteur droit 139">
            <a:extLst>
              <a:ext uri="{FF2B5EF4-FFF2-40B4-BE49-F238E27FC236}">
                <a16:creationId xmlns:a16="http://schemas.microsoft.com/office/drawing/2014/main" id="{A9557E54-64F7-4939-AD4A-993970D9D51A}"/>
              </a:ext>
            </a:extLst>
          </p:cNvPr>
          <p:cNvCxnSpPr/>
          <p:nvPr/>
        </p:nvCxnSpPr>
        <p:spPr>
          <a:xfrm>
            <a:off x="655685" y="1238404"/>
            <a:ext cx="5562235" cy="0"/>
          </a:xfrm>
          <a:prstGeom prst="line">
            <a:avLst/>
          </a:prstGeom>
          <a:ln>
            <a:solidFill>
              <a:srgbClr val="1DB9FF"/>
            </a:solidFill>
          </a:ln>
        </p:spPr>
        <p:style>
          <a:lnRef idx="1">
            <a:schemeClr val="accent1"/>
          </a:lnRef>
          <a:fillRef idx="0">
            <a:schemeClr val="accent1"/>
          </a:fillRef>
          <a:effectRef idx="0">
            <a:schemeClr val="accent1"/>
          </a:effectRef>
          <a:fontRef idx="minor">
            <a:schemeClr val="tx1"/>
          </a:fontRef>
        </p:style>
      </p:cxnSp>
      <p:cxnSp>
        <p:nvCxnSpPr>
          <p:cNvPr id="141" name="Connecteur droit 140">
            <a:extLst>
              <a:ext uri="{FF2B5EF4-FFF2-40B4-BE49-F238E27FC236}">
                <a16:creationId xmlns:a16="http://schemas.microsoft.com/office/drawing/2014/main" id="{AC815D1B-7633-48FB-AA71-57535710DADF}"/>
              </a:ext>
            </a:extLst>
          </p:cNvPr>
          <p:cNvCxnSpPr/>
          <p:nvPr/>
        </p:nvCxnSpPr>
        <p:spPr>
          <a:xfrm>
            <a:off x="655685" y="4268116"/>
            <a:ext cx="5562235" cy="0"/>
          </a:xfrm>
          <a:prstGeom prst="line">
            <a:avLst/>
          </a:prstGeom>
          <a:ln>
            <a:solidFill>
              <a:srgbClr val="1DB9FF"/>
            </a:solidFill>
          </a:ln>
        </p:spPr>
        <p:style>
          <a:lnRef idx="1">
            <a:schemeClr val="accent1"/>
          </a:lnRef>
          <a:fillRef idx="0">
            <a:schemeClr val="accent1"/>
          </a:fillRef>
          <a:effectRef idx="0">
            <a:schemeClr val="accent1"/>
          </a:effectRef>
          <a:fontRef idx="minor">
            <a:schemeClr val="tx1"/>
          </a:fontRef>
        </p:style>
      </p:cxnSp>
      <p:cxnSp>
        <p:nvCxnSpPr>
          <p:cNvPr id="142" name="Connecteur droit 141">
            <a:extLst>
              <a:ext uri="{FF2B5EF4-FFF2-40B4-BE49-F238E27FC236}">
                <a16:creationId xmlns:a16="http://schemas.microsoft.com/office/drawing/2014/main" id="{28DE623A-6675-40A5-9442-15D5B2460E1E}"/>
              </a:ext>
            </a:extLst>
          </p:cNvPr>
          <p:cNvCxnSpPr/>
          <p:nvPr/>
        </p:nvCxnSpPr>
        <p:spPr>
          <a:xfrm>
            <a:off x="655685" y="8245756"/>
            <a:ext cx="5562235" cy="0"/>
          </a:xfrm>
          <a:prstGeom prst="line">
            <a:avLst/>
          </a:prstGeom>
          <a:ln>
            <a:solidFill>
              <a:srgbClr val="1DB9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0388507"/>
      </p:ext>
    </p:extLst>
  </p:cSld>
  <p:clrMap bg1="lt1" tx1="dk1" bg2="lt2" tx2="dk2" accent1="accent1" accent2="accent2" accent3="accent3" accent4="accent4" accent5="accent5" accent6="accent6" hlink="hlink" folHlink="folHlink"/>
  <p:hf/>
  <p:notesStyle>
    <a:lvl1pPr marL="0" algn="l" defTabSz="914400" rtl="0" eaLnBrk="1" latinLnBrk="0" hangingPunct="1">
      <a:defRPr sz="1100" kern="1200">
        <a:solidFill>
          <a:schemeClr val="tx1"/>
        </a:solidFill>
        <a:latin typeface="+mn-lt"/>
        <a:ea typeface="+mn-ea"/>
        <a:cs typeface="+mn-cs"/>
      </a:defRPr>
    </a:lvl1pPr>
    <a:lvl2pPr marL="449263" indent="-266700" algn="l" defTabSz="914400" rtl="0" eaLnBrk="1" latinLnBrk="0" hangingPunct="1">
      <a:buClr>
        <a:srgbClr val="1DB9FF"/>
      </a:buClr>
      <a:buFont typeface="Wingdings" panose="05000000000000000000" pitchFamily="2" charset="2"/>
      <a:buChar char=""/>
      <a:defRPr sz="1000" kern="1200">
        <a:solidFill>
          <a:schemeClr val="tx1"/>
        </a:solidFill>
        <a:latin typeface="+mn-lt"/>
        <a:ea typeface="+mn-ea"/>
        <a:cs typeface="+mn-cs"/>
      </a:defRPr>
    </a:lvl2pPr>
    <a:lvl3pPr marL="914400" algn="l" defTabSz="914400" rtl="0" eaLnBrk="1" latinLnBrk="0" hangingPunct="1">
      <a:defRPr sz="1050" kern="1200">
        <a:solidFill>
          <a:schemeClr val="tx1"/>
        </a:solidFill>
        <a:latin typeface="+mn-lt"/>
        <a:ea typeface="+mn-ea"/>
        <a:cs typeface="+mn-cs"/>
      </a:defRPr>
    </a:lvl3pPr>
    <a:lvl4pPr marL="1371600" algn="l" defTabSz="914400" rtl="0" eaLnBrk="1" latinLnBrk="0" hangingPunct="1">
      <a:defRPr sz="1050" kern="1200">
        <a:solidFill>
          <a:schemeClr val="tx1"/>
        </a:solidFill>
        <a:latin typeface="+mn-lt"/>
        <a:ea typeface="+mn-ea"/>
        <a:cs typeface="+mn-cs"/>
      </a:defRPr>
    </a:lvl4pPr>
    <a:lvl5pPr marL="1828800" algn="l" defTabSz="914400" rtl="0" eaLnBrk="1" latinLnBrk="0" hangingPunct="1">
      <a:defRPr sz="105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50938" y="1436688"/>
            <a:ext cx="4652962" cy="2617787"/>
          </a:xfrm>
        </p:spPr>
      </p:sp>
      <p:sp>
        <p:nvSpPr>
          <p:cNvPr id="3" name="Espace réservé des notes 2"/>
          <p:cNvSpPr>
            <a:spLocks noGrp="1"/>
          </p:cNvSpPr>
          <p:nvPr>
            <p:ph type="body" idx="1"/>
          </p:nvPr>
        </p:nvSpPr>
        <p:spPr/>
        <p:txBody>
          <a:bodyPr/>
          <a:lstStyle/>
          <a:p>
            <a:pPr algn="just">
              <a:lnSpc>
                <a:spcPct val="80000"/>
              </a:lnSpc>
              <a:spcAft>
                <a:spcPts val="1100"/>
              </a:spcAft>
            </a:pPr>
            <a:r>
              <a:rPr lang="en-US" sz="1100" b="1" dirty="0">
                <a:solidFill>
                  <a:srgbClr val="1DB9FF"/>
                </a:solidFill>
                <a:latin typeface="Calibri" panose="020F0502020204030204" pitchFamily="34" charset="0"/>
                <a:cs typeface="Arial" panose="020B0604020202020204" pitchFamily="34" charset="0"/>
              </a:rPr>
              <a:t>We can reject everything else: religion, ideology, all received wisdom. But we cannot escape the necessity of love and compassion....</a:t>
            </a:r>
          </a:p>
          <a:p>
            <a:pPr algn="just">
              <a:lnSpc>
                <a:spcPct val="80000"/>
              </a:lnSpc>
              <a:spcAft>
                <a:spcPts val="1100"/>
              </a:spcAft>
            </a:pPr>
            <a:r>
              <a:rPr lang="en-US" sz="1100" dirty="0"/>
              <a:t>The compassion we feel normally is biased and mixed with attachment. Genuine compassion flows towards all living beings, particularly your enemies. If I try to develop compassion towards my enemy, it may not benefit him directly, he may not even be aware of it.</a:t>
            </a:r>
          </a:p>
          <a:p>
            <a:endParaRPr lang="en-US" sz="1100" dirty="0"/>
          </a:p>
          <a:p>
            <a:pPr lvl="1"/>
            <a:r>
              <a:rPr lang="en-US" dirty="0"/>
              <a:t>But it will immediately benefit me by calming my mind. On the other hand, if I dwell on how awful everything is, I immediately lose my peace of mind.</a:t>
            </a:r>
          </a:p>
          <a:p>
            <a:pPr marL="171450" indent="-171450">
              <a:buFont typeface="Wingdings" panose="05000000000000000000" pitchFamily="2" charset="2"/>
              <a:buChar char="q"/>
            </a:pPr>
            <a:endParaRPr lang="en-US" sz="1100" dirty="0"/>
          </a:p>
          <a:p>
            <a:pPr lvl="1"/>
            <a:r>
              <a:rPr lang="en-US" dirty="0"/>
              <a:t>In daily practice, reflect on the benefits of love, compassion and kindness, then reflect on the disadvantages of anger. Such continuous contemplation, the growing appreciation of love, has the effect of reducing our inclination towards hatred and increasing our respect for love. By this means even anger can be diminished.</a:t>
            </a:r>
          </a:p>
          <a:p>
            <a:endParaRPr lang="en-US" sz="1100" dirty="0"/>
          </a:p>
          <a:p>
            <a:r>
              <a:rPr lang="en-US" sz="1100" dirty="0"/>
              <a:t>Let us cultivate love and compassion, both of which give life true meaning. This is the religion I preach. It is simple. Its temple is the heart. Its teaching is love and compassion. Its moral values are loving and respecting others, whoever they may be. Whether one is a lay person or a monastic, we have no other option if we wish to survive in this world.</a:t>
            </a:r>
          </a:p>
        </p:txBody>
      </p:sp>
      <p:sp>
        <p:nvSpPr>
          <p:cNvPr id="4" name="Espace réservé du numéro de diapositive 3"/>
          <p:cNvSpPr>
            <a:spLocks noGrp="1"/>
          </p:cNvSpPr>
          <p:nvPr>
            <p:ph type="sldNum" sz="quarter" idx="5"/>
          </p:nvPr>
        </p:nvSpPr>
        <p:spPr/>
        <p:txBody>
          <a:bodyPr/>
          <a:lstStyle/>
          <a:p>
            <a:fld id="{036FF489-4805-45A4-B6EE-958FC4289FB8}" type="slidenum">
              <a:rPr lang="fr-FR" smtClean="0"/>
              <a:pPr/>
              <a:t>1</a:t>
            </a:fld>
            <a:endParaRPr lang="fr-FR"/>
          </a:p>
        </p:txBody>
      </p:sp>
      <p:sp>
        <p:nvSpPr>
          <p:cNvPr id="5" name="Espace réservé de la date 4">
            <a:extLst>
              <a:ext uri="{FF2B5EF4-FFF2-40B4-BE49-F238E27FC236}">
                <a16:creationId xmlns:a16="http://schemas.microsoft.com/office/drawing/2014/main" id="{4D2556BD-A7B4-4A88-A54D-3BF2AB07F68A}"/>
              </a:ext>
            </a:extLst>
          </p:cNvPr>
          <p:cNvSpPr>
            <a:spLocks noGrp="1"/>
          </p:cNvSpPr>
          <p:nvPr>
            <p:ph type="dt" idx="1"/>
          </p:nvPr>
        </p:nvSpPr>
        <p:spPr/>
        <p:txBody>
          <a:bodyPr/>
          <a:lstStyle/>
          <a:p>
            <a:fld id="{ACAF8EB5-7543-4FC9-8216-3661827163EF}" type="datetime1">
              <a:rPr lang="fr-FR" smtClean="0"/>
              <a:t>10/12/2022</a:t>
            </a:fld>
            <a:endParaRPr lang="fr-FR"/>
          </a:p>
        </p:txBody>
      </p:sp>
      <p:sp>
        <p:nvSpPr>
          <p:cNvPr id="6" name="Espace réservé du pied de page 5">
            <a:extLst>
              <a:ext uri="{FF2B5EF4-FFF2-40B4-BE49-F238E27FC236}">
                <a16:creationId xmlns:a16="http://schemas.microsoft.com/office/drawing/2014/main" id="{A5E02572-FE94-47E4-A1C3-CC6867D2EAEB}"/>
              </a:ext>
            </a:extLst>
          </p:cNvPr>
          <p:cNvSpPr>
            <a:spLocks noGrp="1"/>
          </p:cNvSpPr>
          <p:nvPr>
            <p:ph type="ftr" sz="quarter" idx="4"/>
          </p:nvPr>
        </p:nvSpPr>
        <p:spPr/>
        <p:txBody>
          <a:bodyPr/>
          <a:lstStyle/>
          <a:p>
            <a:r>
              <a:rPr lang="fr-FR" b="1">
                <a:solidFill>
                  <a:srgbClr val="FBBF02"/>
                </a:solidFill>
              </a:rPr>
              <a:t>School</a:t>
            </a:r>
          </a:p>
          <a:p>
            <a:r>
              <a:rPr lang="fr-FR"/>
              <a:t>Adresse</a:t>
            </a:r>
          </a:p>
          <a:p>
            <a:r>
              <a:rPr lang="fr-FR"/>
              <a:t>CP Ville</a:t>
            </a:r>
          </a:p>
        </p:txBody>
      </p:sp>
      <p:sp>
        <p:nvSpPr>
          <p:cNvPr id="7" name="Espace réservé de l'en-tête 6">
            <a:extLst>
              <a:ext uri="{FF2B5EF4-FFF2-40B4-BE49-F238E27FC236}">
                <a16:creationId xmlns:a16="http://schemas.microsoft.com/office/drawing/2014/main" id="{74D14133-019A-4192-878C-E57FC5A9BC51}"/>
              </a:ext>
            </a:extLst>
          </p:cNvPr>
          <p:cNvSpPr>
            <a:spLocks noGrp="1"/>
          </p:cNvSpPr>
          <p:nvPr>
            <p:ph type="hdr" sz="quarter"/>
          </p:nvPr>
        </p:nvSpPr>
        <p:spPr/>
        <p:txBody>
          <a:bodyPr/>
          <a:lstStyle/>
          <a:p>
            <a:pPr>
              <a:defRPr/>
            </a:pPr>
            <a:r>
              <a:rPr lang="en-ID" b="1" dirty="0">
                <a:latin typeface="Poppins" panose="00000500000000000000" pitchFamily="2" charset="0"/>
                <a:cs typeface="Poppins" panose="00000500000000000000" pitchFamily="2" charset="0"/>
              </a:rPr>
              <a:t>Education </a:t>
            </a:r>
            <a:r>
              <a:rPr lang="en-ID" dirty="0">
                <a:latin typeface="Poppins" panose="00000500000000000000" pitchFamily="2" charset="0"/>
                <a:cs typeface="Poppins" panose="00000500000000000000" pitchFamily="2" charset="0"/>
              </a:rPr>
              <a:t>Presentation</a:t>
            </a:r>
          </a:p>
        </p:txBody>
      </p:sp>
    </p:spTree>
    <p:extLst>
      <p:ext uri="{BB962C8B-B14F-4D97-AF65-F5344CB8AC3E}">
        <p14:creationId xmlns:p14="http://schemas.microsoft.com/office/powerpoint/2010/main" val="3210310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50938" y="1436688"/>
            <a:ext cx="4652962" cy="2617787"/>
          </a:xfrm>
        </p:spPr>
      </p:sp>
      <p:sp>
        <p:nvSpPr>
          <p:cNvPr id="3" name="Espace réservé des notes 2"/>
          <p:cNvSpPr>
            <a:spLocks noGrp="1"/>
          </p:cNvSpPr>
          <p:nvPr>
            <p:ph type="body" idx="1"/>
          </p:nvPr>
        </p:nvSpPr>
        <p:spPr/>
        <p:txBody>
          <a:bodyPr>
            <a:normAutofit fontScale="70000" lnSpcReduction="20000"/>
          </a:bodyPr>
          <a:lstStyle/>
          <a:p>
            <a:pPr algn="just">
              <a:spcAft>
                <a:spcPts val="1100"/>
              </a:spcAft>
            </a:pPr>
            <a:r>
              <a:rPr lang="en-US" sz="1800" b="1" dirty="0">
                <a:solidFill>
                  <a:srgbClr val="1DB9FF"/>
                </a:solidFill>
                <a:effectLst/>
                <a:latin typeface="Calibri" panose="020F0502020204030204" pitchFamily="34" charset="0"/>
                <a:ea typeface="Calibri" panose="020F0502020204030204" pitchFamily="34" charset="0"/>
                <a:cs typeface="Arial" panose="020B0604020202020204" pitchFamily="34" charset="0"/>
              </a:rPr>
              <a:t>If we think only of ourselves, forget about other people, then our minds occupy very small area. Inside that small area, even tiny problem appears very big.</a:t>
            </a:r>
            <a:endParaRPr lang="fr-FR" sz="1800" dirty="0">
              <a:effectLst/>
              <a:latin typeface="Calibri" panose="020F0502020204030204" pitchFamily="34" charset="0"/>
              <a:ea typeface="Calibri" panose="020F0502020204030204" pitchFamily="34" charset="0"/>
              <a:cs typeface="Arial" panose="020B0604020202020204" pitchFamily="34" charset="0"/>
            </a:endParaRPr>
          </a:p>
          <a:p>
            <a:pPr algn="just">
              <a:spcAft>
                <a:spcPts val="1100"/>
              </a:spcAft>
            </a:pPr>
            <a:r>
              <a:rPr lang="en-US" sz="1800" dirty="0">
                <a:effectLst/>
                <a:latin typeface="Calibri" panose="020F0502020204030204" pitchFamily="34" charset="0"/>
                <a:ea typeface="Calibri" panose="020F0502020204030204" pitchFamily="34" charset="0"/>
                <a:cs typeface="Arial" panose="020B0604020202020204" pitchFamily="34" charset="0"/>
              </a:rPr>
              <a:t>But the moment you develop a sense of concern for others, you realize that, just like ourselves, they also want happiness; they also want satisfaction. When you have this sense of concern, your mind automatically widens.</a:t>
            </a:r>
            <a:endParaRPr lang="fr-FR" sz="1800" dirty="0">
              <a:effectLst/>
              <a:latin typeface="Calibri" panose="020F0502020204030204" pitchFamily="34" charset="0"/>
              <a:ea typeface="Calibri" panose="020F0502020204030204" pitchFamily="34" charset="0"/>
              <a:cs typeface="Arial" panose="020B0604020202020204" pitchFamily="34" charset="0"/>
            </a:endParaRPr>
          </a:p>
          <a:p>
            <a:pPr lvl="1" algn="just">
              <a:spcAft>
                <a:spcPts val="1100"/>
              </a:spcAft>
            </a:pPr>
            <a:r>
              <a:rPr lang="en-US" sz="1600" dirty="0">
                <a:effectLst/>
                <a:latin typeface="Calibri" panose="020F0502020204030204" pitchFamily="34" charset="0"/>
                <a:ea typeface="Calibri" panose="020F0502020204030204" pitchFamily="34" charset="0"/>
                <a:cs typeface="Arial" panose="020B0604020202020204" pitchFamily="34" charset="0"/>
              </a:rPr>
              <a:t>At this point, your own problems, even big problems, will not be so significant. The result? Big increase in peace of mind. So, if you think only of yourself, only your own happiness, the result is actually less happiness. You get more anxiety, more fear</a:t>
            </a:r>
            <a:r>
              <a:rPr lang="en-GB" sz="1600" dirty="0">
                <a:effectLst/>
                <a:latin typeface="Calibri" panose="020F0502020204030204" pitchFamily="34" charset="0"/>
                <a:ea typeface="Calibri" panose="020F0502020204030204" pitchFamily="34" charset="0"/>
                <a:cs typeface="Arial" panose="020B0604020202020204" pitchFamily="34" charset="0"/>
              </a:rPr>
              <a:t>.</a:t>
            </a:r>
            <a:endParaRPr lang="fr-FR" sz="1600" dirty="0">
              <a:effectLst/>
              <a:latin typeface="Calibri" panose="020F0502020204030204" pitchFamily="34" charset="0"/>
              <a:ea typeface="Calibri" panose="020F0502020204030204" pitchFamily="34" charset="0"/>
              <a:cs typeface="Arial" panose="020B0604020202020204" pitchFamily="34" charset="0"/>
            </a:endParaRPr>
          </a:p>
          <a:p>
            <a:pPr lvl="1" algn="just">
              <a:spcAft>
                <a:spcPts val="1100"/>
              </a:spcAft>
            </a:pPr>
            <a:r>
              <a:rPr lang="en-US" sz="1600" dirty="0">
                <a:effectLst/>
                <a:latin typeface="Calibri" panose="020F0502020204030204" pitchFamily="34" charset="0"/>
                <a:ea typeface="Calibri" panose="020F0502020204030204" pitchFamily="34" charset="0"/>
                <a:cs typeface="Arial" panose="020B0604020202020204" pitchFamily="34" charset="0"/>
              </a:rPr>
              <a:t>Whether we like it or not, we have all been born on this earth as part of one great human family. Rich or poor, educated or uneducated, belonging to one nation or another, to one religion or another, adhering to this ideology or that, ultimately each of us is just a human being like everyone else: we all desire happiness and do not want suffering. Furthermore, each of us has an equal right to pursue these goals. </a:t>
            </a:r>
          </a:p>
          <a:p>
            <a:pPr algn="just">
              <a:spcAft>
                <a:spcPts val="1100"/>
              </a:spcAft>
            </a:pPr>
            <a:r>
              <a:rPr lang="en-US" sz="1800" dirty="0">
                <a:effectLst/>
                <a:latin typeface="Calibri" panose="020F0502020204030204" pitchFamily="34" charset="0"/>
                <a:ea typeface="Calibri" panose="020F0502020204030204" pitchFamily="34" charset="0"/>
                <a:cs typeface="Arial" panose="020B0604020202020204" pitchFamily="34" charset="0"/>
              </a:rPr>
              <a:t>I don't know whether the universe, with its countless galaxies, stars and planets, has a deeper meaning or not, but at the very least, it is clear that we humans who live on this earth face the task of making a happy life for ourselves. Therefore, it is important to discover what will bring about the greatest degree of happiness.</a:t>
            </a:r>
            <a:endParaRPr lang="fr-FR" sz="1800" dirty="0"/>
          </a:p>
        </p:txBody>
      </p:sp>
      <p:sp>
        <p:nvSpPr>
          <p:cNvPr id="4" name="Espace réservé de l'en-tête 3"/>
          <p:cNvSpPr>
            <a:spLocks noGrp="1"/>
          </p:cNvSpPr>
          <p:nvPr>
            <p:ph type="hdr" sz="quarter"/>
          </p:nvPr>
        </p:nvSpPr>
        <p:spPr/>
        <p:txBody>
          <a:bodyPr/>
          <a:lstStyle/>
          <a:p>
            <a:pPr>
              <a:defRPr/>
            </a:pPr>
            <a:r>
              <a:rPr lang="en-ID" b="1">
                <a:latin typeface="Poppins" panose="00000500000000000000" pitchFamily="2" charset="0"/>
                <a:cs typeface="Poppins" panose="00000500000000000000" pitchFamily="2" charset="0"/>
              </a:rPr>
              <a:t>Education </a:t>
            </a:r>
            <a:r>
              <a:rPr lang="en-ID">
                <a:latin typeface="Poppins" panose="00000500000000000000" pitchFamily="2" charset="0"/>
                <a:cs typeface="Poppins" panose="00000500000000000000" pitchFamily="2" charset="0"/>
              </a:rPr>
              <a:t>Presentation</a:t>
            </a:r>
          </a:p>
        </p:txBody>
      </p:sp>
      <p:sp>
        <p:nvSpPr>
          <p:cNvPr id="5" name="Espace réservé de la date 4"/>
          <p:cNvSpPr>
            <a:spLocks noGrp="1"/>
          </p:cNvSpPr>
          <p:nvPr>
            <p:ph type="dt" idx="1"/>
          </p:nvPr>
        </p:nvSpPr>
        <p:spPr/>
        <p:txBody>
          <a:bodyPr/>
          <a:lstStyle/>
          <a:p>
            <a:fld id="{A8BEC0DE-4343-41E8-95CB-41FC691382D1}" type="datetime1">
              <a:rPr lang="fr-FR" smtClean="0"/>
              <a:t>10/12/2022</a:t>
            </a:fld>
            <a:endParaRPr lang="fr-FR"/>
          </a:p>
        </p:txBody>
      </p:sp>
      <p:sp>
        <p:nvSpPr>
          <p:cNvPr id="6" name="Espace réservé du pied de page 5"/>
          <p:cNvSpPr>
            <a:spLocks noGrp="1"/>
          </p:cNvSpPr>
          <p:nvPr>
            <p:ph type="ftr" sz="quarter" idx="4"/>
          </p:nvPr>
        </p:nvSpPr>
        <p:spPr/>
        <p:txBody>
          <a:bodyPr/>
          <a:lstStyle/>
          <a:p>
            <a:r>
              <a:rPr lang="fr-FR" b="1">
                <a:solidFill>
                  <a:srgbClr val="FBBF02"/>
                </a:solidFill>
              </a:rPr>
              <a:t>School</a:t>
            </a:r>
          </a:p>
          <a:p>
            <a:r>
              <a:rPr lang="fr-FR"/>
              <a:t>Adresse</a:t>
            </a:r>
          </a:p>
          <a:p>
            <a:r>
              <a:rPr lang="fr-FR"/>
              <a:t>CP Ville</a:t>
            </a:r>
          </a:p>
        </p:txBody>
      </p:sp>
      <p:sp>
        <p:nvSpPr>
          <p:cNvPr id="7" name="Espace réservé du numéro de diapositive 6"/>
          <p:cNvSpPr>
            <a:spLocks noGrp="1"/>
          </p:cNvSpPr>
          <p:nvPr>
            <p:ph type="sldNum" sz="quarter" idx="5"/>
          </p:nvPr>
        </p:nvSpPr>
        <p:spPr/>
        <p:txBody>
          <a:bodyPr/>
          <a:lstStyle/>
          <a:p>
            <a:fld id="{036FF489-4805-45A4-B6EE-958FC4289FB8}" type="slidenum">
              <a:rPr lang="fr-FR" smtClean="0"/>
              <a:pPr/>
              <a:t>10</a:t>
            </a:fld>
            <a:endParaRPr lang="fr-FR"/>
          </a:p>
        </p:txBody>
      </p:sp>
    </p:spTree>
    <p:extLst>
      <p:ext uri="{BB962C8B-B14F-4D97-AF65-F5344CB8AC3E}">
        <p14:creationId xmlns:p14="http://schemas.microsoft.com/office/powerpoint/2010/main" val="3203120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50938" y="1436688"/>
            <a:ext cx="4652962" cy="2617787"/>
          </a:xfrm>
        </p:spPr>
      </p:sp>
      <p:sp>
        <p:nvSpPr>
          <p:cNvPr id="4" name="Espace réservé de l'en-tête 3"/>
          <p:cNvSpPr>
            <a:spLocks noGrp="1"/>
          </p:cNvSpPr>
          <p:nvPr>
            <p:ph type="hdr" sz="quarter"/>
          </p:nvPr>
        </p:nvSpPr>
        <p:spPr/>
        <p:txBody>
          <a:bodyPr/>
          <a:lstStyle/>
          <a:p>
            <a:pPr>
              <a:defRPr/>
            </a:pPr>
            <a:r>
              <a:rPr lang="en-ID" b="1">
                <a:latin typeface="Poppins" panose="00000500000000000000" pitchFamily="2" charset="0"/>
                <a:cs typeface="Poppins" panose="00000500000000000000" pitchFamily="2" charset="0"/>
              </a:rPr>
              <a:t>Education </a:t>
            </a:r>
            <a:r>
              <a:rPr lang="en-ID">
                <a:latin typeface="Poppins" panose="00000500000000000000" pitchFamily="2" charset="0"/>
                <a:cs typeface="Poppins" panose="00000500000000000000" pitchFamily="2" charset="0"/>
              </a:rPr>
              <a:t>Presentation</a:t>
            </a:r>
          </a:p>
        </p:txBody>
      </p:sp>
      <p:sp>
        <p:nvSpPr>
          <p:cNvPr id="5" name="Espace réservé de la date 4"/>
          <p:cNvSpPr>
            <a:spLocks noGrp="1"/>
          </p:cNvSpPr>
          <p:nvPr>
            <p:ph type="dt" idx="1"/>
          </p:nvPr>
        </p:nvSpPr>
        <p:spPr/>
        <p:txBody>
          <a:bodyPr/>
          <a:lstStyle/>
          <a:p>
            <a:fld id="{A8BEC0DE-4343-41E8-95CB-41FC691382D1}" type="datetime1">
              <a:rPr lang="fr-FR" smtClean="0"/>
              <a:t>10/12/2022</a:t>
            </a:fld>
            <a:endParaRPr lang="fr-FR"/>
          </a:p>
        </p:txBody>
      </p:sp>
      <p:sp>
        <p:nvSpPr>
          <p:cNvPr id="6" name="Espace réservé du pied de page 5"/>
          <p:cNvSpPr>
            <a:spLocks noGrp="1"/>
          </p:cNvSpPr>
          <p:nvPr>
            <p:ph type="ftr" sz="quarter" idx="4"/>
          </p:nvPr>
        </p:nvSpPr>
        <p:spPr/>
        <p:txBody>
          <a:bodyPr/>
          <a:lstStyle/>
          <a:p>
            <a:r>
              <a:rPr lang="fr-FR" b="1">
                <a:solidFill>
                  <a:srgbClr val="FBBF02"/>
                </a:solidFill>
              </a:rPr>
              <a:t>School</a:t>
            </a:r>
          </a:p>
          <a:p>
            <a:r>
              <a:rPr lang="fr-FR"/>
              <a:t>Adresse</a:t>
            </a:r>
          </a:p>
          <a:p>
            <a:r>
              <a:rPr lang="fr-FR"/>
              <a:t>CP Ville</a:t>
            </a:r>
          </a:p>
        </p:txBody>
      </p:sp>
      <p:sp>
        <p:nvSpPr>
          <p:cNvPr id="7" name="Espace réservé du numéro de diapositive 6"/>
          <p:cNvSpPr>
            <a:spLocks noGrp="1"/>
          </p:cNvSpPr>
          <p:nvPr>
            <p:ph type="sldNum" sz="quarter" idx="5"/>
          </p:nvPr>
        </p:nvSpPr>
        <p:spPr/>
        <p:txBody>
          <a:bodyPr/>
          <a:lstStyle/>
          <a:p>
            <a:fld id="{036FF489-4805-45A4-B6EE-958FC4289FB8}" type="slidenum">
              <a:rPr lang="fr-FR" smtClean="0"/>
              <a:pPr/>
              <a:t>11</a:t>
            </a:fld>
            <a:endParaRPr lang="fr-FR"/>
          </a:p>
        </p:txBody>
      </p:sp>
      <p:graphicFrame>
        <p:nvGraphicFramePr>
          <p:cNvPr id="10" name="Tableau 9">
            <a:extLst>
              <a:ext uri="{FF2B5EF4-FFF2-40B4-BE49-F238E27FC236}">
                <a16:creationId xmlns:a16="http://schemas.microsoft.com/office/drawing/2014/main" id="{96683A05-B011-28BE-6B62-6C2C2F906F7A}"/>
              </a:ext>
            </a:extLst>
          </p:cNvPr>
          <p:cNvGraphicFramePr>
            <a:graphicFrameLocks noGrp="1"/>
          </p:cNvGraphicFramePr>
          <p:nvPr/>
        </p:nvGraphicFramePr>
        <p:xfrm>
          <a:off x="918369" y="4675901"/>
          <a:ext cx="5118100" cy="952500"/>
        </p:xfrm>
        <a:graphic>
          <a:graphicData uri="http://schemas.openxmlformats.org/drawingml/2006/table">
            <a:tbl>
              <a:tblPr>
                <a:tableStyleId>{6E25E649-3F16-4E02-A733-19D2CDBF48F0}</a:tableStyleId>
              </a:tblPr>
              <a:tblGrid>
                <a:gridCol w="774700">
                  <a:extLst>
                    <a:ext uri="{9D8B030D-6E8A-4147-A177-3AD203B41FA5}">
                      <a16:colId xmlns:a16="http://schemas.microsoft.com/office/drawing/2014/main" val="2782261194"/>
                    </a:ext>
                  </a:extLst>
                </a:gridCol>
                <a:gridCol w="723900">
                  <a:extLst>
                    <a:ext uri="{9D8B030D-6E8A-4147-A177-3AD203B41FA5}">
                      <a16:colId xmlns:a16="http://schemas.microsoft.com/office/drawing/2014/main" val="2419407749"/>
                    </a:ext>
                  </a:extLst>
                </a:gridCol>
                <a:gridCol w="723900">
                  <a:extLst>
                    <a:ext uri="{9D8B030D-6E8A-4147-A177-3AD203B41FA5}">
                      <a16:colId xmlns:a16="http://schemas.microsoft.com/office/drawing/2014/main" val="1068196363"/>
                    </a:ext>
                  </a:extLst>
                </a:gridCol>
                <a:gridCol w="723900">
                  <a:extLst>
                    <a:ext uri="{9D8B030D-6E8A-4147-A177-3AD203B41FA5}">
                      <a16:colId xmlns:a16="http://schemas.microsoft.com/office/drawing/2014/main" val="2637477920"/>
                    </a:ext>
                  </a:extLst>
                </a:gridCol>
                <a:gridCol w="723900">
                  <a:extLst>
                    <a:ext uri="{9D8B030D-6E8A-4147-A177-3AD203B41FA5}">
                      <a16:colId xmlns:a16="http://schemas.microsoft.com/office/drawing/2014/main" val="2495454148"/>
                    </a:ext>
                  </a:extLst>
                </a:gridCol>
                <a:gridCol w="723900">
                  <a:extLst>
                    <a:ext uri="{9D8B030D-6E8A-4147-A177-3AD203B41FA5}">
                      <a16:colId xmlns:a16="http://schemas.microsoft.com/office/drawing/2014/main" val="1297500752"/>
                    </a:ext>
                  </a:extLst>
                </a:gridCol>
                <a:gridCol w="723900">
                  <a:extLst>
                    <a:ext uri="{9D8B030D-6E8A-4147-A177-3AD203B41FA5}">
                      <a16:colId xmlns:a16="http://schemas.microsoft.com/office/drawing/2014/main" val="4111254637"/>
                    </a:ext>
                  </a:extLst>
                </a:gridCol>
              </a:tblGrid>
              <a:tr h="190500">
                <a:tc>
                  <a:txBody>
                    <a:bodyPr/>
                    <a:lstStyle/>
                    <a:p>
                      <a:pPr algn="l" fontAlgn="b"/>
                      <a:r>
                        <a:rPr lang="en-GB" sz="1100" u="none" strike="noStrike">
                          <a:effectLst/>
                        </a:rPr>
                        <a:t> </a:t>
                      </a:r>
                      <a:endParaRPr lang="en-GB" sz="1100" b="1" i="0" u="none" strike="noStrike">
                        <a:solidFill>
                          <a:srgbClr val="FFFFFF"/>
                        </a:solidFill>
                        <a:effectLst/>
                        <a:latin typeface="Calibri" panose="020F0502020204030204" pitchFamily="34" charset="0"/>
                      </a:endParaRPr>
                    </a:p>
                  </a:txBody>
                  <a:tcPr marL="9525" marR="9525" marT="9525" marB="0" anchor="b"/>
                </a:tc>
                <a:tc>
                  <a:txBody>
                    <a:bodyPr/>
                    <a:lstStyle/>
                    <a:p>
                      <a:pPr algn="l" fontAlgn="b"/>
                      <a:r>
                        <a:rPr lang="en-GB" sz="1100" u="none" strike="noStrike">
                          <a:effectLst/>
                        </a:rPr>
                        <a:t>Janvier</a:t>
                      </a:r>
                      <a:endParaRPr lang="en-GB" sz="1100" b="1" i="0" u="none" strike="noStrike">
                        <a:solidFill>
                          <a:srgbClr val="FFFFFF"/>
                        </a:solidFill>
                        <a:effectLst/>
                        <a:latin typeface="Calibri" panose="020F0502020204030204" pitchFamily="34" charset="0"/>
                      </a:endParaRPr>
                    </a:p>
                  </a:txBody>
                  <a:tcPr marL="9525" marR="9525" marT="9525" marB="0" anchor="b"/>
                </a:tc>
                <a:tc>
                  <a:txBody>
                    <a:bodyPr/>
                    <a:lstStyle/>
                    <a:p>
                      <a:pPr algn="l" fontAlgn="b"/>
                      <a:r>
                        <a:rPr lang="en-GB" sz="1100" u="none" strike="noStrike">
                          <a:effectLst/>
                        </a:rPr>
                        <a:t>Février</a:t>
                      </a:r>
                      <a:endParaRPr lang="en-GB" sz="1100" b="1" i="0" u="none" strike="noStrike">
                        <a:solidFill>
                          <a:srgbClr val="FFFFFF"/>
                        </a:solidFill>
                        <a:effectLst/>
                        <a:latin typeface="Calibri" panose="020F0502020204030204" pitchFamily="34" charset="0"/>
                      </a:endParaRPr>
                    </a:p>
                  </a:txBody>
                  <a:tcPr marL="9525" marR="9525" marT="9525" marB="0" anchor="b"/>
                </a:tc>
                <a:tc>
                  <a:txBody>
                    <a:bodyPr/>
                    <a:lstStyle/>
                    <a:p>
                      <a:pPr algn="l" fontAlgn="b"/>
                      <a:r>
                        <a:rPr lang="en-GB" sz="1100" u="none" strike="noStrike">
                          <a:effectLst/>
                        </a:rPr>
                        <a:t>Mars</a:t>
                      </a:r>
                      <a:endParaRPr lang="en-GB" sz="1100" b="1" i="0" u="none" strike="noStrike">
                        <a:solidFill>
                          <a:srgbClr val="FFFFFF"/>
                        </a:solidFill>
                        <a:effectLst/>
                        <a:latin typeface="Calibri" panose="020F0502020204030204" pitchFamily="34" charset="0"/>
                      </a:endParaRPr>
                    </a:p>
                  </a:txBody>
                  <a:tcPr marL="9525" marR="9525" marT="9525" marB="0" anchor="b"/>
                </a:tc>
                <a:tc>
                  <a:txBody>
                    <a:bodyPr/>
                    <a:lstStyle/>
                    <a:p>
                      <a:pPr algn="l" fontAlgn="b"/>
                      <a:r>
                        <a:rPr lang="en-GB" sz="1100" u="none" strike="noStrike">
                          <a:effectLst/>
                        </a:rPr>
                        <a:t>Avril</a:t>
                      </a:r>
                      <a:endParaRPr lang="en-GB" sz="1100" b="1" i="0" u="none" strike="noStrike">
                        <a:solidFill>
                          <a:srgbClr val="FFFFFF"/>
                        </a:solidFill>
                        <a:effectLst/>
                        <a:latin typeface="Calibri" panose="020F0502020204030204" pitchFamily="34" charset="0"/>
                      </a:endParaRPr>
                    </a:p>
                  </a:txBody>
                  <a:tcPr marL="9525" marR="9525" marT="9525" marB="0" anchor="b"/>
                </a:tc>
                <a:tc>
                  <a:txBody>
                    <a:bodyPr/>
                    <a:lstStyle/>
                    <a:p>
                      <a:pPr algn="l" fontAlgn="b"/>
                      <a:r>
                        <a:rPr lang="en-GB" sz="1100" u="none" strike="noStrike">
                          <a:effectLst/>
                        </a:rPr>
                        <a:t>Mai</a:t>
                      </a:r>
                      <a:endParaRPr lang="en-GB" sz="1100" b="1" i="0" u="none" strike="noStrike">
                        <a:solidFill>
                          <a:srgbClr val="FFFFFF"/>
                        </a:solidFill>
                        <a:effectLst/>
                        <a:latin typeface="Calibri" panose="020F0502020204030204" pitchFamily="34" charset="0"/>
                      </a:endParaRPr>
                    </a:p>
                  </a:txBody>
                  <a:tcPr marL="9525" marR="9525" marT="9525" marB="0" anchor="b"/>
                </a:tc>
                <a:tc>
                  <a:txBody>
                    <a:bodyPr/>
                    <a:lstStyle/>
                    <a:p>
                      <a:pPr algn="l" fontAlgn="b"/>
                      <a:r>
                        <a:rPr lang="en-GB" sz="1100" u="none" strike="noStrike">
                          <a:effectLst/>
                        </a:rPr>
                        <a:t>Juin</a:t>
                      </a:r>
                      <a:endParaRPr lang="en-GB" sz="1100" b="1" i="0" u="none" strike="noStrike">
                        <a:solidFill>
                          <a:srgbClr val="FFFFFF"/>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82427630"/>
                  </a:ext>
                </a:extLst>
              </a:tr>
              <a:tr h="190500">
                <a:tc>
                  <a:txBody>
                    <a:bodyPr/>
                    <a:lstStyle/>
                    <a:p>
                      <a:pPr algn="l" fontAlgn="b"/>
                      <a:r>
                        <a:rPr lang="en-GB" sz="1100" u="none" strike="noStrike">
                          <a:effectLst/>
                        </a:rPr>
                        <a:t>Produit 1</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150 K€</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98 K€</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101 K€</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120 K€</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116 K€</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132 K€</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09106203"/>
                  </a:ext>
                </a:extLst>
              </a:tr>
              <a:tr h="190500">
                <a:tc>
                  <a:txBody>
                    <a:bodyPr/>
                    <a:lstStyle/>
                    <a:p>
                      <a:pPr algn="l" fontAlgn="b"/>
                      <a:r>
                        <a:rPr lang="en-GB" sz="1100" u="none" strike="noStrike">
                          <a:effectLst/>
                        </a:rPr>
                        <a:t>Produit 2</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39 K€</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80 K€</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55 K€</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49 K€</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65 K€</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75 K€</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16775430"/>
                  </a:ext>
                </a:extLst>
              </a:tr>
              <a:tr h="190500">
                <a:tc>
                  <a:txBody>
                    <a:bodyPr/>
                    <a:lstStyle/>
                    <a:p>
                      <a:pPr algn="l" fontAlgn="b"/>
                      <a:r>
                        <a:rPr lang="en-GB" sz="1100" u="none" strike="noStrike">
                          <a:effectLst/>
                        </a:rPr>
                        <a:t>Produit 3</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154 K€</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130 K€</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110 K€</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78 K€</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89 K€</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100 K€</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82550041"/>
                  </a:ext>
                </a:extLst>
              </a:tr>
              <a:tr h="190500">
                <a:tc>
                  <a:txBody>
                    <a:bodyPr/>
                    <a:lstStyle/>
                    <a:p>
                      <a:pPr algn="l" fontAlgn="b"/>
                      <a:r>
                        <a:rPr lang="en-GB" sz="1100" u="none" strike="noStrike">
                          <a:effectLst/>
                        </a:rPr>
                        <a:t>Produit 4</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210 K€</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189 K€</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205 K€</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230 K€</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245 K€</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179 K€</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13764701"/>
                  </a:ext>
                </a:extLst>
              </a:tr>
            </a:tbl>
          </a:graphicData>
        </a:graphic>
      </p:graphicFrame>
      <p:sp>
        <p:nvSpPr>
          <p:cNvPr id="3" name="Espace réservé des notes 2">
            <a:extLst>
              <a:ext uri="{FF2B5EF4-FFF2-40B4-BE49-F238E27FC236}">
                <a16:creationId xmlns:a16="http://schemas.microsoft.com/office/drawing/2014/main" id="{D692250E-6D4E-B797-A6E3-84818D7743E0}"/>
              </a:ext>
            </a:extLst>
          </p:cNvPr>
          <p:cNvSpPr>
            <a:spLocks noGrp="1"/>
          </p:cNvSpPr>
          <p:nvPr>
            <p:ph type="body" idx="1"/>
          </p:nvPr>
        </p:nvSpPr>
        <p:spPr/>
        <p:txBody>
          <a:bodyPr/>
          <a:lstStyle/>
          <a:p>
            <a:pPr algn="just">
              <a:lnSpc>
                <a:spcPct val="80000"/>
              </a:lnSpc>
              <a:spcAft>
                <a:spcPts val="1100"/>
              </a:spcAft>
            </a:pPr>
            <a:endParaRPr lang="en-US" sz="1100" dirty="0"/>
          </a:p>
        </p:txBody>
      </p:sp>
    </p:spTree>
    <p:extLst>
      <p:ext uri="{BB962C8B-B14F-4D97-AF65-F5344CB8AC3E}">
        <p14:creationId xmlns:p14="http://schemas.microsoft.com/office/powerpoint/2010/main" val="40793705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50938" y="1436688"/>
            <a:ext cx="4652962" cy="2617787"/>
          </a:xfrm>
        </p:spPr>
      </p:sp>
      <p:sp>
        <p:nvSpPr>
          <p:cNvPr id="3" name="Espace réservé des notes 2"/>
          <p:cNvSpPr>
            <a:spLocks noGrp="1"/>
          </p:cNvSpPr>
          <p:nvPr>
            <p:ph type="body" idx="1"/>
          </p:nvPr>
        </p:nvSpPr>
        <p:spPr/>
        <p:txBody>
          <a:bodyPr>
            <a:normAutofit/>
          </a:bodyPr>
          <a:lstStyle/>
          <a:p>
            <a:pPr algn="just">
              <a:spcAft>
                <a:spcPts val="1100"/>
              </a:spcAft>
            </a:pPr>
            <a:r>
              <a:rPr lang="en-US" sz="1200" b="1" dirty="0">
                <a:solidFill>
                  <a:srgbClr val="1DB9FF"/>
                </a:solidFill>
                <a:effectLst/>
                <a:latin typeface="Calibri" panose="020F0502020204030204" pitchFamily="34" charset="0"/>
                <a:ea typeface="Calibri" panose="020F0502020204030204" pitchFamily="34" charset="0"/>
                <a:cs typeface="Arial" panose="020B0604020202020204" pitchFamily="34" charset="0"/>
              </a:rPr>
              <a:t>When the days become longer and there is more sunshine, the grass becomes fresh and, consequently, we feel very happy. On the other hand, in autumn, one leaf falls down and another leaf falls down.</a:t>
            </a:r>
          </a:p>
          <a:p>
            <a:pPr algn="just">
              <a:spcAft>
                <a:spcPts val="1100"/>
              </a:spcAft>
            </a:pPr>
            <a:r>
              <a:rPr lang="en-US" sz="1200" dirty="0">
                <a:effectLst/>
                <a:latin typeface="Calibri" panose="020F0502020204030204" pitchFamily="34" charset="0"/>
                <a:ea typeface="Calibri" panose="020F0502020204030204" pitchFamily="34" charset="0"/>
                <a:cs typeface="Arial" panose="020B0604020202020204" pitchFamily="34" charset="0"/>
              </a:rPr>
              <a:t>More fundamental than religion is our basic human spirituality. We have a basic human disposition towards love, kindness and affection, irrespective of whether we have a religious framework or not.</a:t>
            </a:r>
          </a:p>
          <a:p>
            <a:pPr lvl="1" algn="just">
              <a:spcAft>
                <a:spcPts val="1100"/>
              </a:spcAft>
            </a:pPr>
            <a:r>
              <a:rPr lang="en-US" sz="1100" dirty="0">
                <a:effectLst/>
                <a:latin typeface="Calibri" panose="020F0502020204030204" pitchFamily="34" charset="0"/>
                <a:ea typeface="Calibri" panose="020F0502020204030204" pitchFamily="34" charset="0"/>
                <a:cs typeface="Arial" panose="020B0604020202020204" pitchFamily="34" charset="0"/>
              </a:rPr>
              <a:t>Our ancestors viewed the earth as rich and bountiful, which it is. Many people in the past also saw nature as inexhaustibly sustainable, which we know is the case only if we care for it. It is not difficult to forgive destruction in the past that resulted from ignorance. </a:t>
            </a:r>
          </a:p>
          <a:p>
            <a:pPr lvl="1" algn="just">
              <a:spcAft>
                <a:spcPts val="1100"/>
              </a:spcAft>
            </a:pPr>
            <a:r>
              <a:rPr lang="en-US" sz="1100" dirty="0">
                <a:effectLst/>
                <a:latin typeface="Calibri" panose="020F0502020204030204" pitchFamily="34" charset="0"/>
                <a:ea typeface="Calibri" panose="020F0502020204030204" pitchFamily="34" charset="0"/>
                <a:cs typeface="Arial" panose="020B0604020202020204" pitchFamily="34" charset="0"/>
              </a:rPr>
              <a:t>Today, however, we have access to more information, and it is essential that we re-examine ethically what we have inherited, what we are responsible for, and what we will pass on to coming generations. </a:t>
            </a:r>
          </a:p>
          <a:p>
            <a:pPr algn="just">
              <a:spcAft>
                <a:spcPts val="1100"/>
              </a:spcAft>
            </a:pPr>
            <a:r>
              <a:rPr lang="en-US" dirty="0">
                <a:effectLst/>
                <a:latin typeface="Calibri" panose="020F0502020204030204" pitchFamily="34" charset="0"/>
                <a:ea typeface="Calibri" panose="020F0502020204030204" pitchFamily="34" charset="0"/>
                <a:cs typeface="Arial" panose="020B0604020202020204" pitchFamily="34" charset="0"/>
              </a:rPr>
              <a:t>If each of us can learn to relate to each other more out of compassion, with a sense of connection to each other and a deep recognition of our common humanity, and more important, to teach this to our children, I believe that this can go a long way in reducing many of the conflicts and problems that we see today.</a:t>
            </a:r>
            <a:endParaRPr lang="fr-FR" dirty="0"/>
          </a:p>
        </p:txBody>
      </p:sp>
      <p:sp>
        <p:nvSpPr>
          <p:cNvPr id="4" name="Espace réservé de l'en-tête 3"/>
          <p:cNvSpPr>
            <a:spLocks noGrp="1"/>
          </p:cNvSpPr>
          <p:nvPr>
            <p:ph type="hdr" sz="quarter"/>
          </p:nvPr>
        </p:nvSpPr>
        <p:spPr/>
        <p:txBody>
          <a:bodyPr/>
          <a:lstStyle/>
          <a:p>
            <a:pPr>
              <a:defRPr/>
            </a:pPr>
            <a:r>
              <a:rPr lang="en-ID" b="1">
                <a:latin typeface="Poppins" panose="00000500000000000000" pitchFamily="2" charset="0"/>
                <a:cs typeface="Poppins" panose="00000500000000000000" pitchFamily="2" charset="0"/>
              </a:rPr>
              <a:t>Education </a:t>
            </a:r>
            <a:r>
              <a:rPr lang="en-ID">
                <a:latin typeface="Poppins" panose="00000500000000000000" pitchFamily="2" charset="0"/>
                <a:cs typeface="Poppins" panose="00000500000000000000" pitchFamily="2" charset="0"/>
              </a:rPr>
              <a:t>Presentation</a:t>
            </a:r>
          </a:p>
        </p:txBody>
      </p:sp>
      <p:sp>
        <p:nvSpPr>
          <p:cNvPr id="5" name="Espace réservé de la date 4"/>
          <p:cNvSpPr>
            <a:spLocks noGrp="1"/>
          </p:cNvSpPr>
          <p:nvPr>
            <p:ph type="dt" idx="1"/>
          </p:nvPr>
        </p:nvSpPr>
        <p:spPr/>
        <p:txBody>
          <a:bodyPr/>
          <a:lstStyle/>
          <a:p>
            <a:fld id="{A8BEC0DE-4343-41E8-95CB-41FC691382D1}" type="datetime1">
              <a:rPr lang="fr-FR" smtClean="0"/>
              <a:t>10/12/2022</a:t>
            </a:fld>
            <a:endParaRPr lang="fr-FR"/>
          </a:p>
        </p:txBody>
      </p:sp>
      <p:sp>
        <p:nvSpPr>
          <p:cNvPr id="6" name="Espace réservé du pied de page 5"/>
          <p:cNvSpPr>
            <a:spLocks noGrp="1"/>
          </p:cNvSpPr>
          <p:nvPr>
            <p:ph type="ftr" sz="quarter" idx="4"/>
          </p:nvPr>
        </p:nvSpPr>
        <p:spPr/>
        <p:txBody>
          <a:bodyPr/>
          <a:lstStyle/>
          <a:p>
            <a:r>
              <a:rPr lang="fr-FR" b="1">
                <a:solidFill>
                  <a:srgbClr val="FBBF02"/>
                </a:solidFill>
              </a:rPr>
              <a:t>School</a:t>
            </a:r>
          </a:p>
          <a:p>
            <a:r>
              <a:rPr lang="fr-FR"/>
              <a:t>Adresse</a:t>
            </a:r>
          </a:p>
          <a:p>
            <a:r>
              <a:rPr lang="fr-FR"/>
              <a:t>CP Ville</a:t>
            </a:r>
          </a:p>
        </p:txBody>
      </p:sp>
      <p:sp>
        <p:nvSpPr>
          <p:cNvPr id="7" name="Espace réservé du numéro de diapositive 6"/>
          <p:cNvSpPr>
            <a:spLocks noGrp="1"/>
          </p:cNvSpPr>
          <p:nvPr>
            <p:ph type="sldNum" sz="quarter" idx="5"/>
          </p:nvPr>
        </p:nvSpPr>
        <p:spPr/>
        <p:txBody>
          <a:bodyPr/>
          <a:lstStyle/>
          <a:p>
            <a:fld id="{036FF489-4805-45A4-B6EE-958FC4289FB8}" type="slidenum">
              <a:rPr lang="fr-FR" smtClean="0"/>
              <a:pPr/>
              <a:t>12</a:t>
            </a:fld>
            <a:endParaRPr lang="fr-FR"/>
          </a:p>
        </p:txBody>
      </p:sp>
    </p:spTree>
    <p:extLst>
      <p:ext uri="{BB962C8B-B14F-4D97-AF65-F5344CB8AC3E}">
        <p14:creationId xmlns:p14="http://schemas.microsoft.com/office/powerpoint/2010/main" val="2420528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50938" y="1436688"/>
            <a:ext cx="4652962" cy="2617787"/>
          </a:xfrm>
        </p:spPr>
      </p:sp>
      <p:sp>
        <p:nvSpPr>
          <p:cNvPr id="3" name="Espace réservé des notes 2"/>
          <p:cNvSpPr>
            <a:spLocks noGrp="1"/>
          </p:cNvSpPr>
          <p:nvPr>
            <p:ph type="body" idx="1"/>
          </p:nvPr>
        </p:nvSpPr>
        <p:spPr/>
        <p:txBody>
          <a:bodyPr>
            <a:normAutofit fontScale="77500" lnSpcReduction="20000"/>
          </a:bodyPr>
          <a:lstStyle/>
          <a:p>
            <a:pPr algn="just">
              <a:spcAft>
                <a:spcPts val="1100"/>
              </a:spcAft>
            </a:pPr>
            <a:r>
              <a:rPr lang="en-US" sz="1400" b="1" dirty="0">
                <a:solidFill>
                  <a:srgbClr val="1DB9FF"/>
                </a:solidFill>
                <a:effectLst/>
                <a:latin typeface="Calibri" panose="020F0502020204030204" pitchFamily="34" charset="0"/>
                <a:ea typeface="Calibri" panose="020F0502020204030204" pitchFamily="34" charset="0"/>
                <a:cs typeface="Arial" panose="020B0604020202020204" pitchFamily="34" charset="0"/>
              </a:rPr>
              <a:t>If we think only of ourselves, forget about other people, then our minds occupy very small area. Inside that small area, even tiny problem appears very big.</a:t>
            </a:r>
            <a:endParaRPr lang="fr-FR" sz="1400" dirty="0">
              <a:effectLst/>
              <a:latin typeface="Calibri" panose="020F0502020204030204" pitchFamily="34" charset="0"/>
              <a:ea typeface="Calibri" panose="020F0502020204030204" pitchFamily="34" charset="0"/>
              <a:cs typeface="Arial" panose="020B0604020202020204" pitchFamily="34" charset="0"/>
            </a:endParaRPr>
          </a:p>
          <a:p>
            <a:pPr algn="just">
              <a:spcAft>
                <a:spcPts val="1100"/>
              </a:spcAft>
            </a:pPr>
            <a:r>
              <a:rPr lang="en-US" sz="1600" dirty="0">
                <a:effectLst/>
                <a:latin typeface="Calibri" panose="020F0502020204030204" pitchFamily="34" charset="0"/>
                <a:ea typeface="Calibri" panose="020F0502020204030204" pitchFamily="34" charset="0"/>
                <a:cs typeface="Arial" panose="020B0604020202020204" pitchFamily="34" charset="0"/>
              </a:rPr>
              <a:t>But the moment you develop a sense of concern for others, you realize that, just like ourselves, they also want happiness; they also want satisfaction. When you have this sense of concern, your mind automatically widens.</a:t>
            </a:r>
            <a:endParaRPr lang="fr-FR" sz="1600" dirty="0">
              <a:effectLst/>
              <a:latin typeface="Calibri" panose="020F0502020204030204" pitchFamily="34" charset="0"/>
              <a:ea typeface="Calibri" panose="020F0502020204030204" pitchFamily="34" charset="0"/>
              <a:cs typeface="Arial" panose="020B0604020202020204" pitchFamily="34" charset="0"/>
            </a:endParaRPr>
          </a:p>
          <a:p>
            <a:pPr lvl="1" algn="just">
              <a:spcAft>
                <a:spcPts val="1100"/>
              </a:spcAft>
            </a:pPr>
            <a:r>
              <a:rPr lang="en-US" sz="1400" dirty="0">
                <a:effectLst/>
                <a:latin typeface="Calibri" panose="020F0502020204030204" pitchFamily="34" charset="0"/>
                <a:ea typeface="Calibri" panose="020F0502020204030204" pitchFamily="34" charset="0"/>
                <a:cs typeface="Arial" panose="020B0604020202020204" pitchFamily="34" charset="0"/>
              </a:rPr>
              <a:t>At this point, your own problems, even big problems, will not be so significant. The result? Big increase in peace of mind. So, if you think only of yourself, only your own happiness, the result is actually less happiness. You get more anxiety, more fear</a:t>
            </a:r>
            <a:r>
              <a:rPr lang="en-GB" sz="1400" dirty="0">
                <a:effectLst/>
                <a:latin typeface="Calibri" panose="020F0502020204030204" pitchFamily="34" charset="0"/>
                <a:ea typeface="Calibri" panose="020F0502020204030204" pitchFamily="34" charset="0"/>
                <a:cs typeface="Arial" panose="020B0604020202020204" pitchFamily="34" charset="0"/>
              </a:rPr>
              <a:t>.</a:t>
            </a:r>
            <a:endParaRPr lang="fr-FR" sz="1400" dirty="0">
              <a:effectLst/>
              <a:latin typeface="Calibri" panose="020F0502020204030204" pitchFamily="34" charset="0"/>
              <a:ea typeface="Calibri" panose="020F0502020204030204" pitchFamily="34" charset="0"/>
              <a:cs typeface="Arial" panose="020B0604020202020204" pitchFamily="34" charset="0"/>
            </a:endParaRPr>
          </a:p>
          <a:p>
            <a:pPr lvl="1" algn="just">
              <a:spcAft>
                <a:spcPts val="1100"/>
              </a:spcAft>
            </a:pPr>
            <a:r>
              <a:rPr lang="en-US" sz="1400" dirty="0">
                <a:effectLst/>
                <a:latin typeface="Calibri" panose="020F0502020204030204" pitchFamily="34" charset="0"/>
                <a:ea typeface="Calibri" panose="020F0502020204030204" pitchFamily="34" charset="0"/>
                <a:cs typeface="Arial" panose="020B0604020202020204" pitchFamily="34" charset="0"/>
              </a:rPr>
              <a:t>Whether we like it or not, we have all been born on this earth as part of one great human family. Rich or poor, educated or uneducated, belonging to one nation or another, to one religion or another, adhering to this ideology or that, ultimately each of us is just a human being like everyone else: we all desire happiness and do not want suffering. Furthermore, each of us has an equal right to pursue these goals. </a:t>
            </a:r>
          </a:p>
          <a:p>
            <a:pPr algn="just">
              <a:spcAft>
                <a:spcPts val="1100"/>
              </a:spcAft>
            </a:pPr>
            <a:r>
              <a:rPr lang="en-US" sz="1400" dirty="0">
                <a:effectLst/>
                <a:latin typeface="Calibri" panose="020F0502020204030204" pitchFamily="34" charset="0"/>
                <a:ea typeface="Calibri" panose="020F0502020204030204" pitchFamily="34" charset="0"/>
                <a:cs typeface="Arial" panose="020B0604020202020204" pitchFamily="34" charset="0"/>
              </a:rPr>
              <a:t>I don't know whether the universe, with its countless galaxies, stars and planets, has a deeper meaning or not, but at the very least, it is clear that we humans, who live on this earth face the task of making a happy life for ourselves. Therefore, it is important to discover what will bring about the greatest degree of happiness.</a:t>
            </a:r>
            <a:endParaRPr lang="fr-FR" sz="1400" dirty="0"/>
          </a:p>
        </p:txBody>
      </p:sp>
      <p:sp>
        <p:nvSpPr>
          <p:cNvPr id="4" name="Espace réservé de l'en-tête 3"/>
          <p:cNvSpPr>
            <a:spLocks noGrp="1"/>
          </p:cNvSpPr>
          <p:nvPr>
            <p:ph type="hdr" sz="quarter"/>
          </p:nvPr>
        </p:nvSpPr>
        <p:spPr/>
        <p:txBody>
          <a:bodyPr/>
          <a:lstStyle/>
          <a:p>
            <a:pPr>
              <a:defRPr/>
            </a:pPr>
            <a:r>
              <a:rPr lang="en-ID" b="1" dirty="0">
                <a:latin typeface="Poppins" panose="00000500000000000000" pitchFamily="2" charset="0"/>
                <a:cs typeface="Poppins" panose="00000500000000000000" pitchFamily="2" charset="0"/>
              </a:rPr>
              <a:t>Education </a:t>
            </a:r>
            <a:r>
              <a:rPr lang="en-ID" dirty="0">
                <a:latin typeface="Poppins" panose="00000500000000000000" pitchFamily="2" charset="0"/>
                <a:cs typeface="Poppins" panose="00000500000000000000" pitchFamily="2" charset="0"/>
              </a:rPr>
              <a:t>Presentation</a:t>
            </a:r>
          </a:p>
        </p:txBody>
      </p:sp>
      <p:sp>
        <p:nvSpPr>
          <p:cNvPr id="5" name="Espace réservé de la date 4"/>
          <p:cNvSpPr>
            <a:spLocks noGrp="1"/>
          </p:cNvSpPr>
          <p:nvPr>
            <p:ph type="dt" idx="1"/>
          </p:nvPr>
        </p:nvSpPr>
        <p:spPr/>
        <p:txBody>
          <a:bodyPr/>
          <a:lstStyle/>
          <a:p>
            <a:fld id="{A8BEC0DE-4343-41E8-95CB-41FC691382D1}" type="datetime1">
              <a:rPr lang="fr-FR" smtClean="0"/>
              <a:t>10/12/2022</a:t>
            </a:fld>
            <a:endParaRPr lang="fr-FR"/>
          </a:p>
        </p:txBody>
      </p:sp>
      <p:sp>
        <p:nvSpPr>
          <p:cNvPr id="6" name="Espace réservé du pied de page 5"/>
          <p:cNvSpPr>
            <a:spLocks noGrp="1"/>
          </p:cNvSpPr>
          <p:nvPr>
            <p:ph type="ftr" sz="quarter" idx="4"/>
          </p:nvPr>
        </p:nvSpPr>
        <p:spPr/>
        <p:txBody>
          <a:bodyPr/>
          <a:lstStyle/>
          <a:p>
            <a:r>
              <a:rPr lang="fr-FR" b="1">
                <a:solidFill>
                  <a:srgbClr val="FBBF02"/>
                </a:solidFill>
              </a:rPr>
              <a:t>School</a:t>
            </a:r>
          </a:p>
          <a:p>
            <a:r>
              <a:rPr lang="fr-FR"/>
              <a:t>Adresse</a:t>
            </a:r>
          </a:p>
          <a:p>
            <a:r>
              <a:rPr lang="fr-FR"/>
              <a:t>CP Ville</a:t>
            </a:r>
          </a:p>
        </p:txBody>
      </p:sp>
      <p:sp>
        <p:nvSpPr>
          <p:cNvPr id="7" name="Espace réservé du numéro de diapositive 6"/>
          <p:cNvSpPr>
            <a:spLocks noGrp="1"/>
          </p:cNvSpPr>
          <p:nvPr>
            <p:ph type="sldNum" sz="quarter" idx="5"/>
          </p:nvPr>
        </p:nvSpPr>
        <p:spPr/>
        <p:txBody>
          <a:bodyPr/>
          <a:lstStyle/>
          <a:p>
            <a:fld id="{036FF489-4805-45A4-B6EE-958FC4289FB8}" type="slidenum">
              <a:rPr lang="fr-FR" smtClean="0"/>
              <a:pPr/>
              <a:t>13</a:t>
            </a:fld>
            <a:endParaRPr lang="fr-FR"/>
          </a:p>
        </p:txBody>
      </p:sp>
    </p:spTree>
    <p:extLst>
      <p:ext uri="{BB962C8B-B14F-4D97-AF65-F5344CB8AC3E}">
        <p14:creationId xmlns:p14="http://schemas.microsoft.com/office/powerpoint/2010/main" val="2722694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50938" y="1436688"/>
            <a:ext cx="4652962" cy="2617787"/>
          </a:xfrm>
        </p:spPr>
      </p:sp>
      <p:sp>
        <p:nvSpPr>
          <p:cNvPr id="3" name="Espace réservé des notes 2"/>
          <p:cNvSpPr>
            <a:spLocks noGrp="1"/>
          </p:cNvSpPr>
          <p:nvPr>
            <p:ph type="body" idx="1"/>
          </p:nvPr>
        </p:nvSpPr>
        <p:spPr/>
        <p:txBody>
          <a:bodyPr>
            <a:normAutofit lnSpcReduction="10000"/>
          </a:bodyPr>
          <a:lstStyle/>
          <a:p>
            <a:pPr algn="just">
              <a:spcAft>
                <a:spcPts val="1100"/>
              </a:spcAft>
            </a:pPr>
            <a:r>
              <a:rPr lang="en-US" sz="1200" b="1" dirty="0">
                <a:solidFill>
                  <a:srgbClr val="1DB9FF"/>
                </a:solidFill>
                <a:effectLst/>
                <a:latin typeface="Calibri" panose="020F0502020204030204" pitchFamily="34" charset="0"/>
                <a:ea typeface="Calibri" panose="020F0502020204030204" pitchFamily="34" charset="0"/>
                <a:cs typeface="Arial" panose="020B0604020202020204" pitchFamily="34" charset="0"/>
              </a:rPr>
              <a:t>When the days become longer and there is more sunshine, the grass becomes fresh and, consequently, we feel very happy. On the other hand, in autumn, one </a:t>
            </a:r>
            <a:r>
              <a:rPr lang="en-US" sz="1200" b="1">
                <a:solidFill>
                  <a:srgbClr val="1DB9FF"/>
                </a:solidFill>
                <a:effectLst/>
                <a:latin typeface="Calibri" panose="020F0502020204030204" pitchFamily="34" charset="0"/>
                <a:ea typeface="Calibri" panose="020F0502020204030204" pitchFamily="34" charset="0"/>
                <a:cs typeface="Arial" panose="020B0604020202020204" pitchFamily="34" charset="0"/>
              </a:rPr>
              <a:t>leaf falls </a:t>
            </a:r>
            <a:r>
              <a:rPr lang="en-US" sz="1200" b="1" dirty="0">
                <a:solidFill>
                  <a:srgbClr val="1DB9FF"/>
                </a:solidFill>
                <a:effectLst/>
                <a:latin typeface="Calibri" panose="020F0502020204030204" pitchFamily="34" charset="0"/>
                <a:ea typeface="Calibri" panose="020F0502020204030204" pitchFamily="34" charset="0"/>
                <a:cs typeface="Arial" panose="020B0604020202020204" pitchFamily="34" charset="0"/>
              </a:rPr>
              <a:t>and another </a:t>
            </a:r>
            <a:r>
              <a:rPr lang="en-US" sz="1200" b="1">
                <a:solidFill>
                  <a:srgbClr val="1DB9FF"/>
                </a:solidFill>
                <a:effectLst/>
                <a:latin typeface="Calibri" panose="020F0502020204030204" pitchFamily="34" charset="0"/>
                <a:ea typeface="Calibri" panose="020F0502020204030204" pitchFamily="34" charset="0"/>
                <a:cs typeface="Arial" panose="020B0604020202020204" pitchFamily="34" charset="0"/>
              </a:rPr>
              <a:t>leaf falls.</a:t>
            </a:r>
            <a:endParaRPr lang="en-US" sz="1200" b="1" dirty="0">
              <a:solidFill>
                <a:srgbClr val="1DB9FF"/>
              </a:solidFill>
              <a:effectLst/>
              <a:latin typeface="Calibri" panose="020F0502020204030204" pitchFamily="34" charset="0"/>
              <a:ea typeface="Calibri" panose="020F0502020204030204" pitchFamily="34" charset="0"/>
              <a:cs typeface="Arial" panose="020B0604020202020204" pitchFamily="34" charset="0"/>
            </a:endParaRPr>
          </a:p>
          <a:p>
            <a:pPr algn="just">
              <a:spcAft>
                <a:spcPts val="1100"/>
              </a:spcAft>
            </a:pPr>
            <a:r>
              <a:rPr lang="en-US" sz="1200" dirty="0">
                <a:effectLst/>
                <a:latin typeface="Calibri" panose="020F0502020204030204" pitchFamily="34" charset="0"/>
                <a:ea typeface="Calibri" panose="020F0502020204030204" pitchFamily="34" charset="0"/>
                <a:cs typeface="Arial" panose="020B0604020202020204" pitchFamily="34" charset="0"/>
              </a:rPr>
              <a:t>More fundamental than religion is our basic human spirituality. We have a basic human disposition towards love, kindness and affection, irrespective of whether we have a religious framework or not.</a:t>
            </a:r>
          </a:p>
          <a:p>
            <a:pPr lvl="1" algn="just">
              <a:spcAft>
                <a:spcPts val="1100"/>
              </a:spcAft>
            </a:pPr>
            <a:r>
              <a:rPr lang="en-US" sz="1100" dirty="0">
                <a:effectLst/>
                <a:latin typeface="Calibri" panose="020F0502020204030204" pitchFamily="34" charset="0"/>
                <a:ea typeface="Calibri" panose="020F0502020204030204" pitchFamily="34" charset="0"/>
                <a:cs typeface="Arial" panose="020B0604020202020204" pitchFamily="34" charset="0"/>
              </a:rPr>
              <a:t>Our ancestors viewed the earth as rich and bountiful, which it is. Many people in the past also saw nature as inexhaustibly sustainable, which we know is the case only if we care for it. It is not difficult to forgive destruction in the past that resulted from ignorance. </a:t>
            </a:r>
          </a:p>
          <a:p>
            <a:pPr lvl="1" algn="just">
              <a:spcAft>
                <a:spcPts val="1100"/>
              </a:spcAft>
            </a:pPr>
            <a:r>
              <a:rPr lang="en-US" sz="1100" dirty="0">
                <a:effectLst/>
                <a:latin typeface="Calibri" panose="020F0502020204030204" pitchFamily="34" charset="0"/>
                <a:ea typeface="Calibri" panose="020F0502020204030204" pitchFamily="34" charset="0"/>
                <a:cs typeface="Arial" panose="020B0604020202020204" pitchFamily="34" charset="0"/>
              </a:rPr>
              <a:t>Today, however, we have access to more information, and it is essential that we re-examine ethically what we have inherited, what we are responsible for, and what we will pass on to coming generations. </a:t>
            </a:r>
          </a:p>
          <a:p>
            <a:pPr algn="just">
              <a:spcAft>
                <a:spcPts val="1100"/>
              </a:spcAft>
            </a:pPr>
            <a:r>
              <a:rPr lang="en-US" dirty="0">
                <a:effectLst/>
                <a:latin typeface="Calibri" panose="020F0502020204030204" pitchFamily="34" charset="0"/>
                <a:ea typeface="Calibri" panose="020F0502020204030204" pitchFamily="34" charset="0"/>
                <a:cs typeface="Arial" panose="020B0604020202020204" pitchFamily="34" charset="0"/>
              </a:rPr>
              <a:t>If each of us can learn to relate to each other more out of compassion, with a sense of connection to each other and a deep recognition of our common humanity, and more important, to teach this to our children, I believe that this can go a long way in reducing many of the conflicts and problems that we see today.</a:t>
            </a:r>
            <a:endParaRPr lang="fr-FR" dirty="0"/>
          </a:p>
          <a:p>
            <a:endParaRPr lang="en-GB" dirty="0"/>
          </a:p>
        </p:txBody>
      </p:sp>
      <p:sp>
        <p:nvSpPr>
          <p:cNvPr id="4" name="Espace réservé de l'en-tête 3"/>
          <p:cNvSpPr>
            <a:spLocks noGrp="1"/>
          </p:cNvSpPr>
          <p:nvPr>
            <p:ph type="hdr" sz="quarter"/>
          </p:nvPr>
        </p:nvSpPr>
        <p:spPr/>
        <p:txBody>
          <a:bodyPr/>
          <a:lstStyle/>
          <a:p>
            <a:pPr>
              <a:defRPr/>
            </a:pPr>
            <a:r>
              <a:rPr lang="en-ID" b="1">
                <a:latin typeface="Poppins" panose="00000500000000000000" pitchFamily="2" charset="0"/>
                <a:cs typeface="Poppins" panose="00000500000000000000" pitchFamily="2" charset="0"/>
              </a:rPr>
              <a:t>Education </a:t>
            </a:r>
            <a:r>
              <a:rPr lang="en-ID">
                <a:latin typeface="Poppins" panose="00000500000000000000" pitchFamily="2" charset="0"/>
                <a:cs typeface="Poppins" panose="00000500000000000000" pitchFamily="2" charset="0"/>
              </a:rPr>
              <a:t>Presentation</a:t>
            </a:r>
          </a:p>
        </p:txBody>
      </p:sp>
      <p:sp>
        <p:nvSpPr>
          <p:cNvPr id="5" name="Espace réservé de la date 4"/>
          <p:cNvSpPr>
            <a:spLocks noGrp="1"/>
          </p:cNvSpPr>
          <p:nvPr>
            <p:ph type="dt" idx="1"/>
          </p:nvPr>
        </p:nvSpPr>
        <p:spPr/>
        <p:txBody>
          <a:bodyPr/>
          <a:lstStyle/>
          <a:p>
            <a:fld id="{A8BEC0DE-4343-41E8-95CB-41FC691382D1}" type="datetime1">
              <a:rPr lang="fr-FR" smtClean="0"/>
              <a:t>10/12/2022</a:t>
            </a:fld>
            <a:endParaRPr lang="fr-FR"/>
          </a:p>
        </p:txBody>
      </p:sp>
      <p:sp>
        <p:nvSpPr>
          <p:cNvPr id="6" name="Espace réservé du pied de page 5"/>
          <p:cNvSpPr>
            <a:spLocks noGrp="1"/>
          </p:cNvSpPr>
          <p:nvPr>
            <p:ph type="ftr" sz="quarter" idx="4"/>
          </p:nvPr>
        </p:nvSpPr>
        <p:spPr/>
        <p:txBody>
          <a:bodyPr/>
          <a:lstStyle/>
          <a:p>
            <a:r>
              <a:rPr lang="fr-FR" b="1">
                <a:solidFill>
                  <a:srgbClr val="FBBF02"/>
                </a:solidFill>
              </a:rPr>
              <a:t>School</a:t>
            </a:r>
          </a:p>
          <a:p>
            <a:r>
              <a:rPr lang="fr-FR"/>
              <a:t>Adresse</a:t>
            </a:r>
          </a:p>
          <a:p>
            <a:r>
              <a:rPr lang="fr-FR"/>
              <a:t>CP Ville</a:t>
            </a:r>
          </a:p>
        </p:txBody>
      </p:sp>
      <p:sp>
        <p:nvSpPr>
          <p:cNvPr id="7" name="Espace réservé du numéro de diapositive 6"/>
          <p:cNvSpPr>
            <a:spLocks noGrp="1"/>
          </p:cNvSpPr>
          <p:nvPr>
            <p:ph type="sldNum" sz="quarter" idx="5"/>
          </p:nvPr>
        </p:nvSpPr>
        <p:spPr/>
        <p:txBody>
          <a:bodyPr/>
          <a:lstStyle/>
          <a:p>
            <a:fld id="{036FF489-4805-45A4-B6EE-958FC4289FB8}" type="slidenum">
              <a:rPr lang="fr-FR" smtClean="0"/>
              <a:pPr/>
              <a:t>2</a:t>
            </a:fld>
            <a:endParaRPr lang="fr-FR"/>
          </a:p>
        </p:txBody>
      </p:sp>
    </p:spTree>
    <p:extLst>
      <p:ext uri="{BB962C8B-B14F-4D97-AF65-F5344CB8AC3E}">
        <p14:creationId xmlns:p14="http://schemas.microsoft.com/office/powerpoint/2010/main" val="362711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50938" y="1436688"/>
            <a:ext cx="4652962" cy="2617787"/>
          </a:xfrm>
        </p:spPr>
      </p:sp>
      <p:sp>
        <p:nvSpPr>
          <p:cNvPr id="3" name="Espace réservé des notes 2"/>
          <p:cNvSpPr>
            <a:spLocks noGrp="1"/>
          </p:cNvSpPr>
          <p:nvPr>
            <p:ph type="body" idx="1"/>
          </p:nvPr>
        </p:nvSpPr>
        <p:spPr/>
        <p:txBody>
          <a:bodyPr>
            <a:normAutofit/>
          </a:bodyPr>
          <a:lstStyle/>
          <a:p>
            <a:pPr algn="just">
              <a:spcAft>
                <a:spcPts val="1100"/>
              </a:spcAft>
            </a:pPr>
            <a:r>
              <a:rPr lang="en-US" b="1" dirty="0">
                <a:solidFill>
                  <a:srgbClr val="1DB9FF"/>
                </a:solidFill>
                <a:effectLst/>
                <a:latin typeface="Calibri" panose="020F0502020204030204" pitchFamily="34" charset="0"/>
                <a:ea typeface="Calibri" panose="020F0502020204030204" pitchFamily="34" charset="0"/>
                <a:cs typeface="Arial" panose="020B0604020202020204" pitchFamily="34" charset="0"/>
              </a:rPr>
              <a:t>We have bigger houses but smaller families. More conveniences, but less time. We have more degrees, but less sense. More knowledge, but less judgment.</a:t>
            </a:r>
            <a:r>
              <a:rPr lang="fr-FR" dirty="0">
                <a:effectLst/>
                <a:latin typeface="Calibri" panose="020F0502020204030204" pitchFamily="34" charset="0"/>
                <a:ea typeface="Calibri" panose="020F0502020204030204" pitchFamily="34" charset="0"/>
                <a:cs typeface="Arial" panose="020B0604020202020204" pitchFamily="34" charset="0"/>
              </a:rPr>
              <a:t> </a:t>
            </a:r>
          </a:p>
          <a:p>
            <a:pPr algn="just">
              <a:spcAft>
                <a:spcPts val="1100"/>
              </a:spcAft>
            </a:pPr>
            <a:r>
              <a:rPr lang="en-US" dirty="0">
                <a:effectLst/>
                <a:latin typeface="Calibri" panose="020F0502020204030204" pitchFamily="34" charset="0"/>
                <a:ea typeface="Calibri" panose="020F0502020204030204" pitchFamily="34" charset="0"/>
                <a:cs typeface="Arial" panose="020B0604020202020204" pitchFamily="34" charset="0"/>
              </a:rPr>
              <a:t>Until you have the inner discipline that brings calmness of mind, external facilities and conditions will never bring the joy and happiness you seek. </a:t>
            </a:r>
          </a:p>
          <a:p>
            <a:pPr lvl="1" algn="just">
              <a:spcAft>
                <a:spcPts val="1100"/>
              </a:spcAft>
            </a:pPr>
            <a:r>
              <a:rPr lang="en-US" dirty="0">
                <a:effectLst/>
                <a:latin typeface="Calibri" panose="020F0502020204030204" pitchFamily="34" charset="0"/>
                <a:ea typeface="Calibri" panose="020F0502020204030204" pitchFamily="34" charset="0"/>
                <a:cs typeface="Arial" panose="020B0604020202020204" pitchFamily="34" charset="0"/>
              </a:rPr>
              <a:t>In daily practice, reflect on the benefits of love, compassion and kindness, then reflect on the disadvantages of anger. </a:t>
            </a:r>
          </a:p>
          <a:p>
            <a:pPr lvl="1" algn="just">
              <a:spcAft>
                <a:spcPts val="1100"/>
              </a:spcAft>
            </a:pPr>
            <a:r>
              <a:rPr lang="en-US" dirty="0">
                <a:effectLst/>
                <a:latin typeface="Calibri" panose="020F0502020204030204" pitchFamily="34" charset="0"/>
                <a:ea typeface="Calibri" panose="020F0502020204030204" pitchFamily="34" charset="0"/>
                <a:cs typeface="Arial" panose="020B0604020202020204" pitchFamily="34" charset="0"/>
              </a:rPr>
              <a:t>Such continuous contemplation, the growing appreciation of love, has the effect of reducing our inclination towards hatred and increasing our respect for love. </a:t>
            </a:r>
          </a:p>
          <a:p>
            <a:pPr lvl="1" algn="just">
              <a:spcAft>
                <a:spcPts val="1100"/>
              </a:spcAft>
            </a:pPr>
            <a:r>
              <a:rPr lang="en-US" dirty="0">
                <a:effectLst/>
                <a:latin typeface="Calibri" panose="020F0502020204030204" pitchFamily="34" charset="0"/>
                <a:ea typeface="Calibri" panose="020F0502020204030204" pitchFamily="34" charset="0"/>
                <a:cs typeface="Arial" panose="020B0604020202020204" pitchFamily="34" charset="0"/>
              </a:rPr>
              <a:t>If each of us can learn to relate to each other more out of compassion, with a sense of connection to each other and a deep recognition of our common humanity, and more important, to teach this to our children, I believe that this can go a long way in reducing many of the conflicts and problems that we see today.</a:t>
            </a:r>
            <a:endParaRPr lang="fr-FR" dirty="0"/>
          </a:p>
        </p:txBody>
      </p:sp>
      <p:sp>
        <p:nvSpPr>
          <p:cNvPr id="4" name="Espace réservé du numéro de diapositive 3"/>
          <p:cNvSpPr>
            <a:spLocks noGrp="1"/>
          </p:cNvSpPr>
          <p:nvPr>
            <p:ph type="sldNum" sz="quarter" idx="5"/>
          </p:nvPr>
        </p:nvSpPr>
        <p:spPr/>
        <p:txBody>
          <a:bodyPr/>
          <a:lstStyle/>
          <a:p>
            <a:fld id="{036FF489-4805-45A4-B6EE-958FC4289FB8}" type="slidenum">
              <a:rPr lang="fr-FR" smtClean="0"/>
              <a:pPr/>
              <a:t>3</a:t>
            </a:fld>
            <a:endParaRPr lang="fr-FR"/>
          </a:p>
        </p:txBody>
      </p:sp>
      <p:sp>
        <p:nvSpPr>
          <p:cNvPr id="5" name="Espace réservé de la date 4">
            <a:extLst>
              <a:ext uri="{FF2B5EF4-FFF2-40B4-BE49-F238E27FC236}">
                <a16:creationId xmlns:a16="http://schemas.microsoft.com/office/drawing/2014/main" id="{575B37C9-710D-4799-AFF9-336E06DF556A}"/>
              </a:ext>
            </a:extLst>
          </p:cNvPr>
          <p:cNvSpPr>
            <a:spLocks noGrp="1"/>
          </p:cNvSpPr>
          <p:nvPr>
            <p:ph type="dt" idx="1"/>
          </p:nvPr>
        </p:nvSpPr>
        <p:spPr/>
        <p:txBody>
          <a:bodyPr/>
          <a:lstStyle/>
          <a:p>
            <a:fld id="{53D7A640-30EF-4129-AF8A-1045535829DC}" type="datetime1">
              <a:rPr lang="fr-FR" smtClean="0"/>
              <a:t>10/12/2022</a:t>
            </a:fld>
            <a:endParaRPr lang="fr-FR"/>
          </a:p>
        </p:txBody>
      </p:sp>
      <p:sp>
        <p:nvSpPr>
          <p:cNvPr id="6" name="Espace réservé du pied de page 5">
            <a:extLst>
              <a:ext uri="{FF2B5EF4-FFF2-40B4-BE49-F238E27FC236}">
                <a16:creationId xmlns:a16="http://schemas.microsoft.com/office/drawing/2014/main" id="{FA603D27-B22A-41C3-B9E0-487185AD06FA}"/>
              </a:ext>
            </a:extLst>
          </p:cNvPr>
          <p:cNvSpPr>
            <a:spLocks noGrp="1"/>
          </p:cNvSpPr>
          <p:nvPr>
            <p:ph type="ftr" sz="quarter" idx="4"/>
          </p:nvPr>
        </p:nvSpPr>
        <p:spPr/>
        <p:txBody>
          <a:bodyPr/>
          <a:lstStyle/>
          <a:p>
            <a:r>
              <a:rPr lang="fr-FR" b="1">
                <a:solidFill>
                  <a:srgbClr val="FBBF02"/>
                </a:solidFill>
              </a:rPr>
              <a:t>School</a:t>
            </a:r>
          </a:p>
          <a:p>
            <a:r>
              <a:rPr lang="fr-FR"/>
              <a:t>Adresse</a:t>
            </a:r>
          </a:p>
          <a:p>
            <a:r>
              <a:rPr lang="fr-FR"/>
              <a:t>CP Ville</a:t>
            </a:r>
          </a:p>
        </p:txBody>
      </p:sp>
      <p:sp>
        <p:nvSpPr>
          <p:cNvPr id="7" name="Espace réservé de l'en-tête 6">
            <a:extLst>
              <a:ext uri="{FF2B5EF4-FFF2-40B4-BE49-F238E27FC236}">
                <a16:creationId xmlns:a16="http://schemas.microsoft.com/office/drawing/2014/main" id="{03B8C7A9-BB89-4019-969F-C26F249969B6}"/>
              </a:ext>
            </a:extLst>
          </p:cNvPr>
          <p:cNvSpPr>
            <a:spLocks noGrp="1"/>
          </p:cNvSpPr>
          <p:nvPr>
            <p:ph type="hdr" sz="quarter"/>
          </p:nvPr>
        </p:nvSpPr>
        <p:spPr/>
        <p:txBody>
          <a:bodyPr/>
          <a:lstStyle/>
          <a:p>
            <a:pPr>
              <a:defRPr/>
            </a:pPr>
            <a:r>
              <a:rPr lang="en-ID" b="1">
                <a:latin typeface="Poppins" panose="00000500000000000000" pitchFamily="2" charset="0"/>
                <a:cs typeface="Poppins" panose="00000500000000000000" pitchFamily="2" charset="0"/>
              </a:rPr>
              <a:t>Education </a:t>
            </a:r>
            <a:r>
              <a:rPr lang="en-ID">
                <a:latin typeface="Poppins" panose="00000500000000000000" pitchFamily="2" charset="0"/>
                <a:cs typeface="Poppins" panose="00000500000000000000" pitchFamily="2" charset="0"/>
              </a:rPr>
              <a:t>Presentation</a:t>
            </a:r>
          </a:p>
        </p:txBody>
      </p:sp>
    </p:spTree>
    <p:extLst>
      <p:ext uri="{BB962C8B-B14F-4D97-AF65-F5344CB8AC3E}">
        <p14:creationId xmlns:p14="http://schemas.microsoft.com/office/powerpoint/2010/main" val="3662522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50938" y="1436688"/>
            <a:ext cx="4652962" cy="2617787"/>
          </a:xfrm>
        </p:spPr>
      </p:sp>
      <p:sp>
        <p:nvSpPr>
          <p:cNvPr id="3" name="Espace réservé des notes 2"/>
          <p:cNvSpPr>
            <a:spLocks noGrp="1"/>
          </p:cNvSpPr>
          <p:nvPr>
            <p:ph type="body" idx="1"/>
          </p:nvPr>
        </p:nvSpPr>
        <p:spPr/>
        <p:txBody>
          <a:bodyPr>
            <a:normAutofit fontScale="62500" lnSpcReduction="20000"/>
          </a:bodyPr>
          <a:lstStyle/>
          <a:p>
            <a:pPr algn="just">
              <a:spcAft>
                <a:spcPts val="1100"/>
              </a:spcAft>
            </a:pPr>
            <a:r>
              <a:rPr lang="en-US" sz="1800" b="1" dirty="0">
                <a:solidFill>
                  <a:srgbClr val="1DB9FF"/>
                </a:solidFill>
                <a:effectLst/>
                <a:latin typeface="Calibri" panose="020F0502020204030204" pitchFamily="34" charset="0"/>
                <a:ea typeface="Calibri" panose="020F0502020204030204" pitchFamily="34" charset="0"/>
                <a:cs typeface="Arial" panose="020B0604020202020204" pitchFamily="34" charset="0"/>
              </a:rPr>
              <a:t>If we think only of ourselves, forget about other people, then our minds occupy very small area. Inside that small area, even tiny problem appears very big.</a:t>
            </a:r>
            <a:endParaRPr lang="fr-FR" sz="1800" dirty="0">
              <a:effectLst/>
              <a:latin typeface="Calibri" panose="020F0502020204030204" pitchFamily="34" charset="0"/>
              <a:ea typeface="Calibri" panose="020F0502020204030204" pitchFamily="34" charset="0"/>
              <a:cs typeface="Arial" panose="020B0604020202020204" pitchFamily="34" charset="0"/>
            </a:endParaRPr>
          </a:p>
          <a:p>
            <a:pPr algn="just">
              <a:spcAft>
                <a:spcPts val="1100"/>
              </a:spcAft>
            </a:pPr>
            <a:r>
              <a:rPr lang="en-US" sz="1800" dirty="0">
                <a:effectLst/>
                <a:latin typeface="Calibri" panose="020F0502020204030204" pitchFamily="34" charset="0"/>
                <a:ea typeface="Calibri" panose="020F0502020204030204" pitchFamily="34" charset="0"/>
                <a:cs typeface="Arial" panose="020B0604020202020204" pitchFamily="34" charset="0"/>
              </a:rPr>
              <a:t>But the moment you develop a sense of concern for others, you realize that, just like ourselves, they also want happiness; they also want satisfaction. When you have this sense of concern, your mind automatically widens.</a:t>
            </a:r>
            <a:endParaRPr lang="fr-FR" sz="1800" dirty="0">
              <a:effectLst/>
              <a:latin typeface="Calibri" panose="020F0502020204030204" pitchFamily="34" charset="0"/>
              <a:ea typeface="Calibri" panose="020F0502020204030204" pitchFamily="34" charset="0"/>
              <a:cs typeface="Arial" panose="020B0604020202020204" pitchFamily="34" charset="0"/>
            </a:endParaRPr>
          </a:p>
          <a:p>
            <a:pPr lvl="1" algn="just">
              <a:spcAft>
                <a:spcPts val="1100"/>
              </a:spcAft>
            </a:pPr>
            <a:r>
              <a:rPr lang="en-US" sz="1600" dirty="0">
                <a:effectLst/>
                <a:latin typeface="Calibri" panose="020F0502020204030204" pitchFamily="34" charset="0"/>
                <a:ea typeface="Calibri" panose="020F0502020204030204" pitchFamily="34" charset="0"/>
                <a:cs typeface="Arial" panose="020B0604020202020204" pitchFamily="34" charset="0"/>
              </a:rPr>
              <a:t>At this point, your own problems, even big problems, will not be so significant. The result? Big increase in peace of mind. So, if you think only of yourself, only your own happiness, the result is actually less happiness. You get more anxiety, more fear</a:t>
            </a:r>
            <a:r>
              <a:rPr lang="en-GB" sz="1600" dirty="0">
                <a:effectLst/>
                <a:latin typeface="Calibri" panose="020F0502020204030204" pitchFamily="34" charset="0"/>
                <a:ea typeface="Calibri" panose="020F0502020204030204" pitchFamily="34" charset="0"/>
                <a:cs typeface="Arial" panose="020B0604020202020204" pitchFamily="34" charset="0"/>
              </a:rPr>
              <a:t>.</a:t>
            </a:r>
            <a:endParaRPr lang="fr-FR" sz="1600" dirty="0">
              <a:effectLst/>
              <a:latin typeface="Calibri" panose="020F0502020204030204" pitchFamily="34" charset="0"/>
              <a:ea typeface="Calibri" panose="020F0502020204030204" pitchFamily="34" charset="0"/>
              <a:cs typeface="Arial" panose="020B0604020202020204" pitchFamily="34" charset="0"/>
            </a:endParaRPr>
          </a:p>
          <a:p>
            <a:pPr lvl="1" algn="just">
              <a:spcAft>
                <a:spcPts val="1100"/>
              </a:spcAft>
            </a:pPr>
            <a:r>
              <a:rPr lang="en-US" sz="1600" dirty="0">
                <a:effectLst/>
                <a:latin typeface="Calibri" panose="020F0502020204030204" pitchFamily="34" charset="0"/>
                <a:ea typeface="Calibri" panose="020F0502020204030204" pitchFamily="34" charset="0"/>
                <a:cs typeface="Arial" panose="020B0604020202020204" pitchFamily="34" charset="0"/>
              </a:rPr>
              <a:t>Whether we like it or not, we have all been born on this earth as part of one great human family. Rich or poor, educated or uneducated, belonging to one nation or another, to one religion or another, adhering to this ideology or that, ultimately each of us is just a human being like everyone else: we all desire happiness and do not want suffering. Furthermore, each of us has an equal right to pursue these goals. </a:t>
            </a:r>
          </a:p>
          <a:p>
            <a:pPr algn="just">
              <a:spcAft>
                <a:spcPts val="1100"/>
              </a:spcAft>
            </a:pPr>
            <a:r>
              <a:rPr lang="en-US" sz="1800" dirty="0">
                <a:effectLst/>
                <a:latin typeface="Calibri" panose="020F0502020204030204" pitchFamily="34" charset="0"/>
                <a:ea typeface="Calibri" panose="020F0502020204030204" pitchFamily="34" charset="0"/>
                <a:cs typeface="Arial" panose="020B0604020202020204" pitchFamily="34" charset="0"/>
              </a:rPr>
              <a:t>I don't know whether the universe, with its countless galaxies, stars and planets, has a deeper meaning or not, but at the very least, it is clear that we humans who live on this earth face the task of making a happy life for ourselves. Therefore, it is important to discover what will bring about the greatest degree of happiness.</a:t>
            </a:r>
            <a:endParaRPr lang="fr-FR" sz="1800" dirty="0"/>
          </a:p>
          <a:p>
            <a:endParaRPr lang="en-GB" dirty="0"/>
          </a:p>
        </p:txBody>
      </p:sp>
      <p:sp>
        <p:nvSpPr>
          <p:cNvPr id="4" name="Espace réservé de l'en-tête 3"/>
          <p:cNvSpPr>
            <a:spLocks noGrp="1"/>
          </p:cNvSpPr>
          <p:nvPr>
            <p:ph type="hdr" sz="quarter"/>
          </p:nvPr>
        </p:nvSpPr>
        <p:spPr/>
        <p:txBody>
          <a:bodyPr/>
          <a:lstStyle/>
          <a:p>
            <a:pPr>
              <a:defRPr/>
            </a:pPr>
            <a:r>
              <a:rPr lang="en-ID" b="1">
                <a:latin typeface="Poppins" panose="00000500000000000000" pitchFamily="2" charset="0"/>
                <a:cs typeface="Poppins" panose="00000500000000000000" pitchFamily="2" charset="0"/>
              </a:rPr>
              <a:t>Education </a:t>
            </a:r>
            <a:r>
              <a:rPr lang="en-ID">
                <a:latin typeface="Poppins" panose="00000500000000000000" pitchFamily="2" charset="0"/>
                <a:cs typeface="Poppins" panose="00000500000000000000" pitchFamily="2" charset="0"/>
              </a:rPr>
              <a:t>Presentation</a:t>
            </a:r>
          </a:p>
        </p:txBody>
      </p:sp>
      <p:sp>
        <p:nvSpPr>
          <p:cNvPr id="5" name="Espace réservé de la date 4"/>
          <p:cNvSpPr>
            <a:spLocks noGrp="1"/>
          </p:cNvSpPr>
          <p:nvPr>
            <p:ph type="dt" idx="1"/>
          </p:nvPr>
        </p:nvSpPr>
        <p:spPr/>
        <p:txBody>
          <a:bodyPr/>
          <a:lstStyle/>
          <a:p>
            <a:fld id="{A8BEC0DE-4343-41E8-95CB-41FC691382D1}" type="datetime1">
              <a:rPr lang="fr-FR" smtClean="0"/>
              <a:t>10/12/2022</a:t>
            </a:fld>
            <a:endParaRPr lang="fr-FR"/>
          </a:p>
        </p:txBody>
      </p:sp>
      <p:sp>
        <p:nvSpPr>
          <p:cNvPr id="6" name="Espace réservé du pied de page 5"/>
          <p:cNvSpPr>
            <a:spLocks noGrp="1"/>
          </p:cNvSpPr>
          <p:nvPr>
            <p:ph type="ftr" sz="quarter" idx="4"/>
          </p:nvPr>
        </p:nvSpPr>
        <p:spPr/>
        <p:txBody>
          <a:bodyPr/>
          <a:lstStyle/>
          <a:p>
            <a:r>
              <a:rPr lang="fr-FR" b="1">
                <a:solidFill>
                  <a:srgbClr val="FBBF02"/>
                </a:solidFill>
              </a:rPr>
              <a:t>School</a:t>
            </a:r>
          </a:p>
          <a:p>
            <a:r>
              <a:rPr lang="fr-FR"/>
              <a:t>Adresse</a:t>
            </a:r>
          </a:p>
          <a:p>
            <a:r>
              <a:rPr lang="fr-FR"/>
              <a:t>CP Ville</a:t>
            </a:r>
          </a:p>
        </p:txBody>
      </p:sp>
      <p:sp>
        <p:nvSpPr>
          <p:cNvPr id="7" name="Espace réservé du numéro de diapositive 6"/>
          <p:cNvSpPr>
            <a:spLocks noGrp="1"/>
          </p:cNvSpPr>
          <p:nvPr>
            <p:ph type="sldNum" sz="quarter" idx="5"/>
          </p:nvPr>
        </p:nvSpPr>
        <p:spPr/>
        <p:txBody>
          <a:bodyPr/>
          <a:lstStyle/>
          <a:p>
            <a:fld id="{036FF489-4805-45A4-B6EE-958FC4289FB8}" type="slidenum">
              <a:rPr lang="fr-FR" smtClean="0"/>
              <a:pPr/>
              <a:t>4</a:t>
            </a:fld>
            <a:endParaRPr lang="fr-FR"/>
          </a:p>
        </p:txBody>
      </p:sp>
    </p:spTree>
    <p:extLst>
      <p:ext uri="{BB962C8B-B14F-4D97-AF65-F5344CB8AC3E}">
        <p14:creationId xmlns:p14="http://schemas.microsoft.com/office/powerpoint/2010/main" val="977875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50938" y="1436688"/>
            <a:ext cx="4652962" cy="2617787"/>
          </a:xfrm>
        </p:spPr>
      </p:sp>
      <p:sp>
        <p:nvSpPr>
          <p:cNvPr id="3" name="Espace réservé des notes 2"/>
          <p:cNvSpPr>
            <a:spLocks noGrp="1"/>
          </p:cNvSpPr>
          <p:nvPr>
            <p:ph type="body" idx="1"/>
          </p:nvPr>
        </p:nvSpPr>
        <p:spPr/>
        <p:txBody>
          <a:bodyPr>
            <a:normAutofit/>
          </a:bodyPr>
          <a:lstStyle/>
          <a:p>
            <a:pPr algn="just">
              <a:lnSpc>
                <a:spcPct val="80000"/>
              </a:lnSpc>
              <a:spcAft>
                <a:spcPts val="1100"/>
              </a:spcAft>
            </a:pPr>
            <a:r>
              <a:rPr lang="en-US" sz="1100" b="1" dirty="0">
                <a:solidFill>
                  <a:srgbClr val="1DB9FF"/>
                </a:solidFill>
                <a:latin typeface="Calibri" panose="020F0502020204030204" pitchFamily="34" charset="0"/>
                <a:cs typeface="Arial" panose="020B0604020202020204" pitchFamily="34" charset="0"/>
              </a:rPr>
              <a:t>We can reject everything else: religion, ideology, all received wisdom. But we cannot escape the necessity of love and compassion....</a:t>
            </a:r>
          </a:p>
          <a:p>
            <a:pPr algn="just">
              <a:lnSpc>
                <a:spcPct val="80000"/>
              </a:lnSpc>
              <a:spcAft>
                <a:spcPts val="1100"/>
              </a:spcAft>
            </a:pPr>
            <a:r>
              <a:rPr lang="en-US" sz="1100" dirty="0"/>
              <a:t>The compassion we feel normally is biased and mixed with attachment. Genuine compassion flows towards all living beings, particularly your enemies. If I try to develop compassion towards my enemy, it may not benefit him directly, he may not even be aware of it.</a:t>
            </a:r>
          </a:p>
          <a:p>
            <a:endParaRPr lang="en-US" sz="1100" dirty="0"/>
          </a:p>
          <a:p>
            <a:pPr lvl="1"/>
            <a:r>
              <a:rPr lang="en-US" dirty="0"/>
              <a:t>But it will immediately benefit me by calming my mind. On the other hand, if I dwell on how awful everything is, I immediately lose my peace of mind.</a:t>
            </a:r>
          </a:p>
          <a:p>
            <a:pPr marL="171450" indent="-171450">
              <a:buFont typeface="Wingdings" panose="05000000000000000000" pitchFamily="2" charset="2"/>
              <a:buChar char="q"/>
            </a:pPr>
            <a:endParaRPr lang="en-US" sz="1100" dirty="0"/>
          </a:p>
          <a:p>
            <a:pPr lvl="1"/>
            <a:r>
              <a:rPr lang="en-US" dirty="0"/>
              <a:t>In daily practice, reflect on the benefits of love, compassion and kindness, then reflect on the disadvantages of anger. Such continuous contemplation, the growing appreciation of love, has the effect of reducing our inclination towards hatred and increasing our respect for love. By this means even anger can be diminished.</a:t>
            </a:r>
          </a:p>
          <a:p>
            <a:endParaRPr lang="en-US" sz="1100" dirty="0"/>
          </a:p>
          <a:p>
            <a:r>
              <a:rPr lang="en-US" sz="1100" dirty="0"/>
              <a:t>Let us cultivate love and compassion, both of which give life true meaning. This is the religion I preach. It is simple. Its temple is the heart. Its teaching is love and compassion. Its moral values are loving and respecting others, whoever they may be. Whether one is a lay person or a monastic, we have no other option if we wish to survive in this world.</a:t>
            </a:r>
          </a:p>
        </p:txBody>
      </p:sp>
      <p:sp>
        <p:nvSpPr>
          <p:cNvPr id="4" name="Espace réservé de l'en-tête 3"/>
          <p:cNvSpPr>
            <a:spLocks noGrp="1"/>
          </p:cNvSpPr>
          <p:nvPr>
            <p:ph type="hdr" sz="quarter"/>
          </p:nvPr>
        </p:nvSpPr>
        <p:spPr/>
        <p:txBody>
          <a:bodyPr/>
          <a:lstStyle/>
          <a:p>
            <a:pPr>
              <a:defRPr/>
            </a:pPr>
            <a:r>
              <a:rPr lang="en-ID" b="1">
                <a:latin typeface="Poppins" panose="00000500000000000000" pitchFamily="2" charset="0"/>
                <a:cs typeface="Poppins" panose="00000500000000000000" pitchFamily="2" charset="0"/>
              </a:rPr>
              <a:t>Education </a:t>
            </a:r>
            <a:r>
              <a:rPr lang="en-ID">
                <a:latin typeface="Poppins" panose="00000500000000000000" pitchFamily="2" charset="0"/>
                <a:cs typeface="Poppins" panose="00000500000000000000" pitchFamily="2" charset="0"/>
              </a:rPr>
              <a:t>Presentation</a:t>
            </a:r>
          </a:p>
        </p:txBody>
      </p:sp>
      <p:sp>
        <p:nvSpPr>
          <p:cNvPr id="5" name="Espace réservé de la date 4"/>
          <p:cNvSpPr>
            <a:spLocks noGrp="1"/>
          </p:cNvSpPr>
          <p:nvPr>
            <p:ph type="dt" idx="1"/>
          </p:nvPr>
        </p:nvSpPr>
        <p:spPr/>
        <p:txBody>
          <a:bodyPr/>
          <a:lstStyle/>
          <a:p>
            <a:fld id="{A8BEC0DE-4343-41E8-95CB-41FC691382D1}" type="datetime1">
              <a:rPr lang="fr-FR" smtClean="0"/>
              <a:t>10/12/2022</a:t>
            </a:fld>
            <a:endParaRPr lang="fr-FR"/>
          </a:p>
        </p:txBody>
      </p:sp>
      <p:sp>
        <p:nvSpPr>
          <p:cNvPr id="6" name="Espace réservé du pied de page 5"/>
          <p:cNvSpPr>
            <a:spLocks noGrp="1"/>
          </p:cNvSpPr>
          <p:nvPr>
            <p:ph type="ftr" sz="quarter" idx="4"/>
          </p:nvPr>
        </p:nvSpPr>
        <p:spPr/>
        <p:txBody>
          <a:bodyPr/>
          <a:lstStyle/>
          <a:p>
            <a:r>
              <a:rPr lang="fr-FR" b="1">
                <a:solidFill>
                  <a:srgbClr val="FBBF02"/>
                </a:solidFill>
              </a:rPr>
              <a:t>School</a:t>
            </a:r>
          </a:p>
          <a:p>
            <a:r>
              <a:rPr lang="fr-FR"/>
              <a:t>Adresse</a:t>
            </a:r>
          </a:p>
          <a:p>
            <a:r>
              <a:rPr lang="fr-FR"/>
              <a:t>CP Ville</a:t>
            </a:r>
          </a:p>
        </p:txBody>
      </p:sp>
      <p:sp>
        <p:nvSpPr>
          <p:cNvPr id="7" name="Espace réservé du numéro de diapositive 6"/>
          <p:cNvSpPr>
            <a:spLocks noGrp="1"/>
          </p:cNvSpPr>
          <p:nvPr>
            <p:ph type="sldNum" sz="quarter" idx="5"/>
          </p:nvPr>
        </p:nvSpPr>
        <p:spPr/>
        <p:txBody>
          <a:bodyPr/>
          <a:lstStyle/>
          <a:p>
            <a:fld id="{036FF489-4805-45A4-B6EE-958FC4289FB8}" type="slidenum">
              <a:rPr lang="fr-FR" smtClean="0"/>
              <a:pPr/>
              <a:t>5</a:t>
            </a:fld>
            <a:endParaRPr lang="fr-FR"/>
          </a:p>
        </p:txBody>
      </p:sp>
    </p:spTree>
    <p:extLst>
      <p:ext uri="{BB962C8B-B14F-4D97-AF65-F5344CB8AC3E}">
        <p14:creationId xmlns:p14="http://schemas.microsoft.com/office/powerpoint/2010/main" val="1140906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50938" y="1436688"/>
            <a:ext cx="4652962" cy="2617787"/>
          </a:xfrm>
        </p:spPr>
      </p:sp>
      <p:sp>
        <p:nvSpPr>
          <p:cNvPr id="3" name="Espace réservé des notes 2"/>
          <p:cNvSpPr>
            <a:spLocks noGrp="1"/>
          </p:cNvSpPr>
          <p:nvPr>
            <p:ph type="body" idx="1"/>
          </p:nvPr>
        </p:nvSpPr>
        <p:spPr/>
        <p:txBody>
          <a:bodyPr>
            <a:normAutofit/>
          </a:bodyPr>
          <a:lstStyle/>
          <a:p>
            <a:pPr algn="just">
              <a:spcAft>
                <a:spcPts val="1100"/>
              </a:spcAft>
            </a:pPr>
            <a:r>
              <a:rPr lang="en-US" b="1" dirty="0">
                <a:solidFill>
                  <a:srgbClr val="1DB9FF"/>
                </a:solidFill>
                <a:effectLst/>
                <a:latin typeface="Calibri" panose="020F0502020204030204" pitchFamily="34" charset="0"/>
                <a:ea typeface="Calibri" panose="020F0502020204030204" pitchFamily="34" charset="0"/>
                <a:cs typeface="Arial" panose="020B0604020202020204" pitchFamily="34" charset="0"/>
              </a:rPr>
              <a:t>When the days become longer and there is more sunshine, the grass becomes fresh and, consequently, we feel very happy. On the other hand, in autumn, one leaf falls down and another leaf falls down.</a:t>
            </a:r>
          </a:p>
          <a:p>
            <a:pPr algn="just">
              <a:spcAft>
                <a:spcPts val="1100"/>
              </a:spcAft>
            </a:pPr>
            <a:r>
              <a:rPr lang="en-US" dirty="0">
                <a:effectLst/>
                <a:latin typeface="Calibri" panose="020F0502020204030204" pitchFamily="34" charset="0"/>
                <a:ea typeface="Calibri" panose="020F0502020204030204" pitchFamily="34" charset="0"/>
                <a:cs typeface="Arial" panose="020B0604020202020204" pitchFamily="34" charset="0"/>
              </a:rPr>
              <a:t>More fundamental than religion is our basic human spirituality. We have a basic human disposition towards love, kindness and affection, irrespective of whether we have a religious framework or not.</a:t>
            </a:r>
          </a:p>
          <a:p>
            <a:pPr lvl="1" algn="just">
              <a:spcAft>
                <a:spcPts val="1100"/>
              </a:spcAft>
            </a:pPr>
            <a:r>
              <a:rPr lang="en-US" dirty="0">
                <a:effectLst/>
                <a:latin typeface="Calibri" panose="020F0502020204030204" pitchFamily="34" charset="0"/>
                <a:ea typeface="Calibri" panose="020F0502020204030204" pitchFamily="34" charset="0"/>
                <a:cs typeface="Arial" panose="020B0604020202020204" pitchFamily="34" charset="0"/>
              </a:rPr>
              <a:t>Our ancestors viewed the earth as rich and bountiful, which it is. Many people in the past also saw nature as inexhaustibly sustainable, which we know is the case only if we care for it. It is not difficult to forgive destruction in the past that resulted from ignorance. </a:t>
            </a:r>
          </a:p>
          <a:p>
            <a:pPr lvl="1" algn="just">
              <a:spcAft>
                <a:spcPts val="1100"/>
              </a:spcAft>
            </a:pPr>
            <a:r>
              <a:rPr lang="en-US" dirty="0">
                <a:effectLst/>
                <a:latin typeface="Calibri" panose="020F0502020204030204" pitchFamily="34" charset="0"/>
                <a:ea typeface="Calibri" panose="020F0502020204030204" pitchFamily="34" charset="0"/>
                <a:cs typeface="Arial" panose="020B0604020202020204" pitchFamily="34" charset="0"/>
              </a:rPr>
              <a:t>Today, however, we have access to more information, and it is essential that we re-examine ethically what we have inherited, what we are responsible for, and what we will pass on to coming generations. </a:t>
            </a:r>
          </a:p>
          <a:p>
            <a:pPr algn="just">
              <a:spcAft>
                <a:spcPts val="1100"/>
              </a:spcAft>
            </a:pPr>
            <a:r>
              <a:rPr lang="en-US" dirty="0">
                <a:effectLst/>
                <a:latin typeface="Calibri" panose="020F0502020204030204" pitchFamily="34" charset="0"/>
                <a:ea typeface="Calibri" panose="020F0502020204030204" pitchFamily="34" charset="0"/>
                <a:cs typeface="Arial" panose="020B0604020202020204" pitchFamily="34" charset="0"/>
              </a:rPr>
              <a:t>If each of us can learn to relate to each other more out of compassion, with a sense of connection to each other and a deep recognition of our common humanity, and more important, to teach this to our children, I believe that this can go a long way in reducing many of the conflicts and problems that we see today.</a:t>
            </a:r>
            <a:endParaRPr lang="fr-FR" dirty="0"/>
          </a:p>
        </p:txBody>
      </p:sp>
      <p:sp>
        <p:nvSpPr>
          <p:cNvPr id="4" name="Espace réservé de l'en-tête 3"/>
          <p:cNvSpPr>
            <a:spLocks noGrp="1"/>
          </p:cNvSpPr>
          <p:nvPr>
            <p:ph type="hdr" sz="quarter"/>
          </p:nvPr>
        </p:nvSpPr>
        <p:spPr/>
        <p:txBody>
          <a:bodyPr/>
          <a:lstStyle/>
          <a:p>
            <a:pPr>
              <a:defRPr/>
            </a:pPr>
            <a:r>
              <a:rPr lang="en-ID" b="1">
                <a:latin typeface="Poppins" panose="00000500000000000000" pitchFamily="2" charset="0"/>
                <a:cs typeface="Poppins" panose="00000500000000000000" pitchFamily="2" charset="0"/>
              </a:rPr>
              <a:t>Education </a:t>
            </a:r>
            <a:r>
              <a:rPr lang="en-ID">
                <a:latin typeface="Poppins" panose="00000500000000000000" pitchFamily="2" charset="0"/>
                <a:cs typeface="Poppins" panose="00000500000000000000" pitchFamily="2" charset="0"/>
              </a:rPr>
              <a:t>Presentation</a:t>
            </a:r>
          </a:p>
        </p:txBody>
      </p:sp>
      <p:sp>
        <p:nvSpPr>
          <p:cNvPr id="5" name="Espace réservé de la date 4"/>
          <p:cNvSpPr>
            <a:spLocks noGrp="1"/>
          </p:cNvSpPr>
          <p:nvPr>
            <p:ph type="dt" idx="1"/>
          </p:nvPr>
        </p:nvSpPr>
        <p:spPr/>
        <p:txBody>
          <a:bodyPr/>
          <a:lstStyle/>
          <a:p>
            <a:fld id="{A8BEC0DE-4343-41E8-95CB-41FC691382D1}" type="datetime1">
              <a:rPr lang="fr-FR" smtClean="0"/>
              <a:t>10/12/2022</a:t>
            </a:fld>
            <a:endParaRPr lang="fr-FR"/>
          </a:p>
        </p:txBody>
      </p:sp>
      <p:sp>
        <p:nvSpPr>
          <p:cNvPr id="6" name="Espace réservé du pied de page 5"/>
          <p:cNvSpPr>
            <a:spLocks noGrp="1"/>
          </p:cNvSpPr>
          <p:nvPr>
            <p:ph type="ftr" sz="quarter" idx="4"/>
          </p:nvPr>
        </p:nvSpPr>
        <p:spPr/>
        <p:txBody>
          <a:bodyPr/>
          <a:lstStyle/>
          <a:p>
            <a:r>
              <a:rPr lang="fr-FR" b="1">
                <a:solidFill>
                  <a:srgbClr val="FBBF02"/>
                </a:solidFill>
              </a:rPr>
              <a:t>School</a:t>
            </a:r>
          </a:p>
          <a:p>
            <a:r>
              <a:rPr lang="fr-FR"/>
              <a:t>Adresse</a:t>
            </a:r>
          </a:p>
          <a:p>
            <a:r>
              <a:rPr lang="fr-FR"/>
              <a:t>CP Ville</a:t>
            </a:r>
          </a:p>
        </p:txBody>
      </p:sp>
      <p:sp>
        <p:nvSpPr>
          <p:cNvPr id="7" name="Espace réservé du numéro de diapositive 6"/>
          <p:cNvSpPr>
            <a:spLocks noGrp="1"/>
          </p:cNvSpPr>
          <p:nvPr>
            <p:ph type="sldNum" sz="quarter" idx="5"/>
          </p:nvPr>
        </p:nvSpPr>
        <p:spPr/>
        <p:txBody>
          <a:bodyPr/>
          <a:lstStyle/>
          <a:p>
            <a:fld id="{036FF489-4805-45A4-B6EE-958FC4289FB8}" type="slidenum">
              <a:rPr lang="fr-FR" smtClean="0"/>
              <a:pPr/>
              <a:t>6</a:t>
            </a:fld>
            <a:endParaRPr lang="fr-FR"/>
          </a:p>
        </p:txBody>
      </p:sp>
    </p:spTree>
    <p:extLst>
      <p:ext uri="{BB962C8B-B14F-4D97-AF65-F5344CB8AC3E}">
        <p14:creationId xmlns:p14="http://schemas.microsoft.com/office/powerpoint/2010/main" val="2504479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50938" y="1436688"/>
            <a:ext cx="4652962" cy="2617787"/>
          </a:xfrm>
        </p:spPr>
      </p:sp>
      <p:sp>
        <p:nvSpPr>
          <p:cNvPr id="3" name="Espace réservé des notes 2"/>
          <p:cNvSpPr>
            <a:spLocks noGrp="1"/>
          </p:cNvSpPr>
          <p:nvPr>
            <p:ph type="body" idx="1"/>
          </p:nvPr>
        </p:nvSpPr>
        <p:spPr/>
        <p:txBody>
          <a:bodyPr>
            <a:normAutofit/>
          </a:bodyPr>
          <a:lstStyle/>
          <a:p>
            <a:pPr algn="just">
              <a:spcAft>
                <a:spcPts val="1100"/>
              </a:spcAft>
            </a:pPr>
            <a:r>
              <a:rPr lang="en-US" b="1" dirty="0">
                <a:solidFill>
                  <a:srgbClr val="1DB9FF"/>
                </a:solidFill>
                <a:effectLst/>
                <a:latin typeface="Calibri" panose="020F0502020204030204" pitchFamily="34" charset="0"/>
                <a:ea typeface="Calibri" panose="020F0502020204030204" pitchFamily="34" charset="0"/>
                <a:cs typeface="Arial" panose="020B0604020202020204" pitchFamily="34" charset="0"/>
              </a:rPr>
              <a:t>We have bigger houses but smaller families. More conveniences, but less time. We have more degrees, but less sense. More knowledge, but less judgment.</a:t>
            </a:r>
            <a:r>
              <a:rPr lang="fr-FR" dirty="0">
                <a:effectLst/>
                <a:latin typeface="Calibri" panose="020F0502020204030204" pitchFamily="34" charset="0"/>
                <a:ea typeface="Calibri" panose="020F0502020204030204" pitchFamily="34" charset="0"/>
                <a:cs typeface="Arial" panose="020B0604020202020204" pitchFamily="34" charset="0"/>
              </a:rPr>
              <a:t> </a:t>
            </a:r>
          </a:p>
          <a:p>
            <a:pPr algn="just">
              <a:spcAft>
                <a:spcPts val="1100"/>
              </a:spcAft>
            </a:pPr>
            <a:r>
              <a:rPr lang="en-US" dirty="0">
                <a:effectLst/>
                <a:latin typeface="Calibri" panose="020F0502020204030204" pitchFamily="34" charset="0"/>
                <a:ea typeface="Calibri" panose="020F0502020204030204" pitchFamily="34" charset="0"/>
                <a:cs typeface="Arial" panose="020B0604020202020204" pitchFamily="34" charset="0"/>
              </a:rPr>
              <a:t>Until you have the inner discipline that brings calmness of mind, external facilities and conditions will never bring the joy and happiness you seek. </a:t>
            </a:r>
          </a:p>
          <a:p>
            <a:pPr lvl="1" algn="just">
              <a:spcAft>
                <a:spcPts val="1100"/>
              </a:spcAft>
            </a:pPr>
            <a:r>
              <a:rPr lang="en-US" dirty="0">
                <a:effectLst/>
                <a:latin typeface="Calibri" panose="020F0502020204030204" pitchFamily="34" charset="0"/>
                <a:ea typeface="Calibri" panose="020F0502020204030204" pitchFamily="34" charset="0"/>
                <a:cs typeface="Arial" panose="020B0604020202020204" pitchFamily="34" charset="0"/>
              </a:rPr>
              <a:t>In daily practice, reflect on the benefits of love, compassion and kindness, then reflect on the disadvantages of anger. </a:t>
            </a:r>
          </a:p>
          <a:p>
            <a:pPr lvl="1" algn="just">
              <a:spcAft>
                <a:spcPts val="1100"/>
              </a:spcAft>
            </a:pPr>
            <a:r>
              <a:rPr lang="en-US" dirty="0">
                <a:effectLst/>
                <a:latin typeface="Calibri" panose="020F0502020204030204" pitchFamily="34" charset="0"/>
                <a:ea typeface="Calibri" panose="020F0502020204030204" pitchFamily="34" charset="0"/>
                <a:cs typeface="Arial" panose="020B0604020202020204" pitchFamily="34" charset="0"/>
              </a:rPr>
              <a:t>Such continuous contemplation, the growing appreciation of love, has the effect of reducing our inclination towards hatred and increasing our respect for love. </a:t>
            </a:r>
          </a:p>
          <a:p>
            <a:pPr lvl="1" algn="just">
              <a:spcAft>
                <a:spcPts val="1100"/>
              </a:spcAft>
            </a:pPr>
            <a:r>
              <a:rPr lang="en-US" dirty="0">
                <a:effectLst/>
                <a:latin typeface="Calibri" panose="020F0502020204030204" pitchFamily="34" charset="0"/>
                <a:ea typeface="Calibri" panose="020F0502020204030204" pitchFamily="34" charset="0"/>
                <a:cs typeface="Arial" panose="020B0604020202020204" pitchFamily="34" charset="0"/>
              </a:rPr>
              <a:t>If each of us can learn to relate to each other more out of compassion, with a sense of connection to each other and a deep recognition of our common humanity, and more important, to teach this to our children, I believe that this can go a long way in reducing many of the conflicts and problems that we see today.</a:t>
            </a:r>
            <a:endParaRPr lang="fr-FR" dirty="0"/>
          </a:p>
        </p:txBody>
      </p:sp>
      <p:sp>
        <p:nvSpPr>
          <p:cNvPr id="4" name="Espace réservé de l'en-tête 3"/>
          <p:cNvSpPr>
            <a:spLocks noGrp="1"/>
          </p:cNvSpPr>
          <p:nvPr>
            <p:ph type="hdr" sz="quarter"/>
          </p:nvPr>
        </p:nvSpPr>
        <p:spPr/>
        <p:txBody>
          <a:bodyPr/>
          <a:lstStyle/>
          <a:p>
            <a:pPr>
              <a:defRPr/>
            </a:pPr>
            <a:r>
              <a:rPr lang="en-ID" b="1">
                <a:latin typeface="Poppins" panose="00000500000000000000" pitchFamily="2" charset="0"/>
                <a:cs typeface="Poppins" panose="00000500000000000000" pitchFamily="2" charset="0"/>
              </a:rPr>
              <a:t>Education </a:t>
            </a:r>
            <a:r>
              <a:rPr lang="en-ID">
                <a:latin typeface="Poppins" panose="00000500000000000000" pitchFamily="2" charset="0"/>
                <a:cs typeface="Poppins" panose="00000500000000000000" pitchFamily="2" charset="0"/>
              </a:rPr>
              <a:t>Presentation</a:t>
            </a:r>
          </a:p>
        </p:txBody>
      </p:sp>
      <p:sp>
        <p:nvSpPr>
          <p:cNvPr id="5" name="Espace réservé de la date 4"/>
          <p:cNvSpPr>
            <a:spLocks noGrp="1"/>
          </p:cNvSpPr>
          <p:nvPr>
            <p:ph type="dt" idx="1"/>
          </p:nvPr>
        </p:nvSpPr>
        <p:spPr/>
        <p:txBody>
          <a:bodyPr/>
          <a:lstStyle/>
          <a:p>
            <a:fld id="{A8BEC0DE-4343-41E8-95CB-41FC691382D1}" type="datetime1">
              <a:rPr lang="fr-FR" smtClean="0"/>
              <a:t>10/12/2022</a:t>
            </a:fld>
            <a:endParaRPr lang="fr-FR"/>
          </a:p>
        </p:txBody>
      </p:sp>
      <p:sp>
        <p:nvSpPr>
          <p:cNvPr id="6" name="Espace réservé du pied de page 5"/>
          <p:cNvSpPr>
            <a:spLocks noGrp="1"/>
          </p:cNvSpPr>
          <p:nvPr>
            <p:ph type="ftr" sz="quarter" idx="4"/>
          </p:nvPr>
        </p:nvSpPr>
        <p:spPr/>
        <p:txBody>
          <a:bodyPr/>
          <a:lstStyle/>
          <a:p>
            <a:r>
              <a:rPr lang="fr-FR" b="1">
                <a:solidFill>
                  <a:srgbClr val="FBBF02"/>
                </a:solidFill>
              </a:rPr>
              <a:t>School</a:t>
            </a:r>
          </a:p>
          <a:p>
            <a:r>
              <a:rPr lang="fr-FR"/>
              <a:t>Adresse</a:t>
            </a:r>
          </a:p>
          <a:p>
            <a:r>
              <a:rPr lang="fr-FR"/>
              <a:t>CP Ville</a:t>
            </a:r>
          </a:p>
        </p:txBody>
      </p:sp>
      <p:sp>
        <p:nvSpPr>
          <p:cNvPr id="7" name="Espace réservé du numéro de diapositive 6"/>
          <p:cNvSpPr>
            <a:spLocks noGrp="1"/>
          </p:cNvSpPr>
          <p:nvPr>
            <p:ph type="sldNum" sz="quarter" idx="5"/>
          </p:nvPr>
        </p:nvSpPr>
        <p:spPr/>
        <p:txBody>
          <a:bodyPr/>
          <a:lstStyle/>
          <a:p>
            <a:fld id="{036FF489-4805-45A4-B6EE-958FC4289FB8}" type="slidenum">
              <a:rPr lang="fr-FR" smtClean="0"/>
              <a:pPr/>
              <a:t>7</a:t>
            </a:fld>
            <a:endParaRPr lang="fr-FR"/>
          </a:p>
        </p:txBody>
      </p:sp>
    </p:spTree>
    <p:extLst>
      <p:ext uri="{BB962C8B-B14F-4D97-AF65-F5344CB8AC3E}">
        <p14:creationId xmlns:p14="http://schemas.microsoft.com/office/powerpoint/2010/main" val="677358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50938" y="1436688"/>
            <a:ext cx="4652962" cy="2617787"/>
          </a:xfrm>
        </p:spPr>
      </p:sp>
      <p:sp>
        <p:nvSpPr>
          <p:cNvPr id="3" name="Espace réservé des notes 2"/>
          <p:cNvSpPr>
            <a:spLocks noGrp="1"/>
          </p:cNvSpPr>
          <p:nvPr>
            <p:ph type="body" idx="1"/>
          </p:nvPr>
        </p:nvSpPr>
        <p:spPr/>
        <p:txBody>
          <a:bodyPr>
            <a:normAutofit/>
          </a:bodyPr>
          <a:lstStyle/>
          <a:p>
            <a:pPr algn="just">
              <a:lnSpc>
                <a:spcPct val="80000"/>
              </a:lnSpc>
              <a:spcAft>
                <a:spcPts val="1100"/>
              </a:spcAft>
            </a:pPr>
            <a:r>
              <a:rPr lang="en-US" sz="1100" b="1" dirty="0">
                <a:solidFill>
                  <a:srgbClr val="1DB9FF"/>
                </a:solidFill>
                <a:latin typeface="Calibri" panose="020F0502020204030204" pitchFamily="34" charset="0"/>
                <a:cs typeface="Arial" panose="020B0604020202020204" pitchFamily="34" charset="0"/>
              </a:rPr>
              <a:t>We can reject everything else: religion, ideology, all received wisdom. But we cannot escape the necessity of love and compassion....</a:t>
            </a:r>
          </a:p>
          <a:p>
            <a:pPr algn="just">
              <a:lnSpc>
                <a:spcPct val="80000"/>
              </a:lnSpc>
              <a:spcAft>
                <a:spcPts val="1100"/>
              </a:spcAft>
            </a:pPr>
            <a:r>
              <a:rPr lang="en-US" sz="1100" dirty="0"/>
              <a:t>The compassion we feel normally is biased and mixed with attachment. Genuine compassion flows towards all living beings, particularly your enemies. If I try to develop compassion towards my enemy, it may not benefit him directly, he may not even be aware of it.</a:t>
            </a:r>
          </a:p>
          <a:p>
            <a:endParaRPr lang="en-US" sz="1100" dirty="0"/>
          </a:p>
          <a:p>
            <a:pPr lvl="1"/>
            <a:r>
              <a:rPr lang="en-US" dirty="0"/>
              <a:t>But it will immediately benefit me by calming my mind. On the other hand, if I dwell on how awful everything is, I immediately lose my peace of mind.</a:t>
            </a:r>
          </a:p>
          <a:p>
            <a:pPr marL="171450" indent="-171450">
              <a:buFont typeface="Wingdings" panose="05000000000000000000" pitchFamily="2" charset="2"/>
              <a:buChar char="q"/>
            </a:pPr>
            <a:endParaRPr lang="en-US" sz="1100" dirty="0"/>
          </a:p>
          <a:p>
            <a:pPr lvl="1"/>
            <a:r>
              <a:rPr lang="en-US" dirty="0"/>
              <a:t>In daily practice, reflect on the benefits of love, compassion and kindness, then reflect on the disadvantages of anger. Such continuous contemplation, the growing appreciation of love, has the effect of reducing our inclination towards hatred and increasing our respect for love. By this means even anger can be diminished.</a:t>
            </a:r>
          </a:p>
          <a:p>
            <a:endParaRPr lang="en-US" sz="1100" dirty="0"/>
          </a:p>
          <a:p>
            <a:r>
              <a:rPr lang="en-US" sz="1100" dirty="0"/>
              <a:t>Let us cultivate love and compassion, both of which give life true meaning. This is the religion I preach. It is simple. Its temple is the heart. Its teaching is love and compassion. Its moral values are loving and respecting others, whoever they may be. Whether one is a lay person or a monastic, we have no other option if we wish to survive in this world.</a:t>
            </a:r>
          </a:p>
        </p:txBody>
      </p:sp>
      <p:sp>
        <p:nvSpPr>
          <p:cNvPr id="4" name="Espace réservé de l'en-tête 3"/>
          <p:cNvSpPr>
            <a:spLocks noGrp="1"/>
          </p:cNvSpPr>
          <p:nvPr>
            <p:ph type="hdr" sz="quarter"/>
          </p:nvPr>
        </p:nvSpPr>
        <p:spPr/>
        <p:txBody>
          <a:bodyPr/>
          <a:lstStyle/>
          <a:p>
            <a:pPr>
              <a:defRPr/>
            </a:pPr>
            <a:r>
              <a:rPr lang="en-ID" b="1">
                <a:latin typeface="Poppins" panose="00000500000000000000" pitchFamily="2" charset="0"/>
                <a:cs typeface="Poppins" panose="00000500000000000000" pitchFamily="2" charset="0"/>
              </a:rPr>
              <a:t>Education </a:t>
            </a:r>
            <a:r>
              <a:rPr lang="en-ID">
                <a:latin typeface="Poppins" panose="00000500000000000000" pitchFamily="2" charset="0"/>
                <a:cs typeface="Poppins" panose="00000500000000000000" pitchFamily="2" charset="0"/>
              </a:rPr>
              <a:t>Presentation</a:t>
            </a:r>
          </a:p>
        </p:txBody>
      </p:sp>
      <p:sp>
        <p:nvSpPr>
          <p:cNvPr id="5" name="Espace réservé de la date 4"/>
          <p:cNvSpPr>
            <a:spLocks noGrp="1"/>
          </p:cNvSpPr>
          <p:nvPr>
            <p:ph type="dt" idx="1"/>
          </p:nvPr>
        </p:nvSpPr>
        <p:spPr/>
        <p:txBody>
          <a:bodyPr/>
          <a:lstStyle/>
          <a:p>
            <a:fld id="{A8BEC0DE-4343-41E8-95CB-41FC691382D1}" type="datetime1">
              <a:rPr lang="fr-FR" smtClean="0"/>
              <a:t>10/12/2022</a:t>
            </a:fld>
            <a:endParaRPr lang="fr-FR"/>
          </a:p>
        </p:txBody>
      </p:sp>
      <p:sp>
        <p:nvSpPr>
          <p:cNvPr id="6" name="Espace réservé du pied de page 5"/>
          <p:cNvSpPr>
            <a:spLocks noGrp="1"/>
          </p:cNvSpPr>
          <p:nvPr>
            <p:ph type="ftr" sz="quarter" idx="4"/>
          </p:nvPr>
        </p:nvSpPr>
        <p:spPr/>
        <p:txBody>
          <a:bodyPr/>
          <a:lstStyle/>
          <a:p>
            <a:r>
              <a:rPr lang="fr-FR" b="1">
                <a:solidFill>
                  <a:srgbClr val="FBBF02"/>
                </a:solidFill>
              </a:rPr>
              <a:t>School</a:t>
            </a:r>
          </a:p>
          <a:p>
            <a:r>
              <a:rPr lang="fr-FR"/>
              <a:t>Adresse</a:t>
            </a:r>
          </a:p>
          <a:p>
            <a:r>
              <a:rPr lang="fr-FR"/>
              <a:t>CP Ville</a:t>
            </a:r>
          </a:p>
        </p:txBody>
      </p:sp>
      <p:sp>
        <p:nvSpPr>
          <p:cNvPr id="7" name="Espace réservé du numéro de diapositive 6"/>
          <p:cNvSpPr>
            <a:spLocks noGrp="1"/>
          </p:cNvSpPr>
          <p:nvPr>
            <p:ph type="sldNum" sz="quarter" idx="5"/>
          </p:nvPr>
        </p:nvSpPr>
        <p:spPr/>
        <p:txBody>
          <a:bodyPr/>
          <a:lstStyle/>
          <a:p>
            <a:fld id="{036FF489-4805-45A4-B6EE-958FC4289FB8}" type="slidenum">
              <a:rPr lang="fr-FR" smtClean="0"/>
              <a:pPr/>
              <a:t>8</a:t>
            </a:fld>
            <a:endParaRPr lang="fr-FR"/>
          </a:p>
        </p:txBody>
      </p:sp>
    </p:spTree>
    <p:extLst>
      <p:ext uri="{BB962C8B-B14F-4D97-AF65-F5344CB8AC3E}">
        <p14:creationId xmlns:p14="http://schemas.microsoft.com/office/powerpoint/2010/main" val="802050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50938" y="1436688"/>
            <a:ext cx="4652962" cy="2617787"/>
          </a:xfrm>
        </p:spPr>
      </p:sp>
      <p:sp>
        <p:nvSpPr>
          <p:cNvPr id="3" name="Espace réservé des notes 2"/>
          <p:cNvSpPr>
            <a:spLocks noGrp="1"/>
          </p:cNvSpPr>
          <p:nvPr>
            <p:ph type="body" idx="1"/>
          </p:nvPr>
        </p:nvSpPr>
        <p:spPr/>
        <p:txBody>
          <a:bodyPr>
            <a:normAutofit/>
          </a:bodyPr>
          <a:lstStyle/>
          <a:p>
            <a:pPr algn="just">
              <a:spcAft>
                <a:spcPts val="1100"/>
              </a:spcAft>
            </a:pPr>
            <a:r>
              <a:rPr lang="en-US" sz="1200" b="1" dirty="0">
                <a:solidFill>
                  <a:srgbClr val="1DB9FF"/>
                </a:solidFill>
                <a:effectLst/>
                <a:latin typeface="Calibri" panose="020F0502020204030204" pitchFamily="34" charset="0"/>
                <a:ea typeface="Calibri" panose="020F0502020204030204" pitchFamily="34" charset="0"/>
                <a:cs typeface="Arial" panose="020B0604020202020204" pitchFamily="34" charset="0"/>
              </a:rPr>
              <a:t>When the days become longer and there is more sunshine, the grass becomes fresh and, consequently, we feel very happy. On the other hand, in autumn, one leaf falls down and another leaf falls down.</a:t>
            </a:r>
          </a:p>
          <a:p>
            <a:pPr algn="just">
              <a:spcAft>
                <a:spcPts val="1100"/>
              </a:spcAft>
            </a:pPr>
            <a:r>
              <a:rPr lang="en-US" sz="1200" dirty="0">
                <a:effectLst/>
                <a:latin typeface="Calibri" panose="020F0502020204030204" pitchFamily="34" charset="0"/>
                <a:ea typeface="Calibri" panose="020F0502020204030204" pitchFamily="34" charset="0"/>
                <a:cs typeface="Arial" panose="020B0604020202020204" pitchFamily="34" charset="0"/>
              </a:rPr>
              <a:t>More fundamental than religion is our basic human spirituality. We have a basic human disposition towards love, kindness and affection, irrespective of whether we have a religious framework or not.</a:t>
            </a:r>
          </a:p>
          <a:p>
            <a:pPr lvl="1" algn="just">
              <a:spcAft>
                <a:spcPts val="1100"/>
              </a:spcAft>
            </a:pPr>
            <a:r>
              <a:rPr lang="en-US" sz="1100" dirty="0">
                <a:effectLst/>
                <a:latin typeface="Calibri" panose="020F0502020204030204" pitchFamily="34" charset="0"/>
                <a:ea typeface="Calibri" panose="020F0502020204030204" pitchFamily="34" charset="0"/>
                <a:cs typeface="Arial" panose="020B0604020202020204" pitchFamily="34" charset="0"/>
              </a:rPr>
              <a:t>Our ancestors viewed the earth as rich and bountiful, which it is. Many people in the past also saw nature as inexhaustibly sustainable, which we know is the case only if we care for it. It is not difficult to forgive destruction in the past that resulted from ignorance. </a:t>
            </a:r>
          </a:p>
          <a:p>
            <a:pPr lvl="1" algn="just">
              <a:spcAft>
                <a:spcPts val="1100"/>
              </a:spcAft>
            </a:pPr>
            <a:r>
              <a:rPr lang="en-US" sz="1100" dirty="0">
                <a:effectLst/>
                <a:latin typeface="Calibri" panose="020F0502020204030204" pitchFamily="34" charset="0"/>
                <a:ea typeface="Calibri" panose="020F0502020204030204" pitchFamily="34" charset="0"/>
                <a:cs typeface="Arial" panose="020B0604020202020204" pitchFamily="34" charset="0"/>
              </a:rPr>
              <a:t>Today, however, we have access to more information, and it is essential that we re-examine ethically what we have inherited, what we are responsible for, and what we will pass on to coming generations. </a:t>
            </a:r>
          </a:p>
          <a:p>
            <a:pPr algn="just">
              <a:spcAft>
                <a:spcPts val="1100"/>
              </a:spcAft>
            </a:pPr>
            <a:r>
              <a:rPr lang="en-US" dirty="0">
                <a:effectLst/>
                <a:latin typeface="Calibri" panose="020F0502020204030204" pitchFamily="34" charset="0"/>
                <a:ea typeface="Calibri" panose="020F0502020204030204" pitchFamily="34" charset="0"/>
                <a:cs typeface="Arial" panose="020B0604020202020204" pitchFamily="34" charset="0"/>
              </a:rPr>
              <a:t>If each of us can learn to relate to each other more out of compassion, with a sense of connection to each other and a deep recognition of our common humanity, and more important, to teach this to our children, I believe that this can go a long way in reducing many of the conflicts and problems that we see today.</a:t>
            </a:r>
            <a:endParaRPr lang="fr-FR" dirty="0"/>
          </a:p>
        </p:txBody>
      </p:sp>
      <p:sp>
        <p:nvSpPr>
          <p:cNvPr id="4" name="Espace réservé de l'en-tête 3"/>
          <p:cNvSpPr>
            <a:spLocks noGrp="1"/>
          </p:cNvSpPr>
          <p:nvPr>
            <p:ph type="hdr" sz="quarter"/>
          </p:nvPr>
        </p:nvSpPr>
        <p:spPr/>
        <p:txBody>
          <a:bodyPr/>
          <a:lstStyle/>
          <a:p>
            <a:pPr>
              <a:defRPr/>
            </a:pPr>
            <a:r>
              <a:rPr lang="en-ID" b="1">
                <a:latin typeface="Poppins" panose="00000500000000000000" pitchFamily="2" charset="0"/>
                <a:cs typeface="Poppins" panose="00000500000000000000" pitchFamily="2" charset="0"/>
              </a:rPr>
              <a:t>Education </a:t>
            </a:r>
            <a:r>
              <a:rPr lang="en-ID">
                <a:latin typeface="Poppins" panose="00000500000000000000" pitchFamily="2" charset="0"/>
                <a:cs typeface="Poppins" panose="00000500000000000000" pitchFamily="2" charset="0"/>
              </a:rPr>
              <a:t>Presentation</a:t>
            </a:r>
          </a:p>
        </p:txBody>
      </p:sp>
      <p:sp>
        <p:nvSpPr>
          <p:cNvPr id="5" name="Espace réservé de la date 4"/>
          <p:cNvSpPr>
            <a:spLocks noGrp="1"/>
          </p:cNvSpPr>
          <p:nvPr>
            <p:ph type="dt" idx="1"/>
          </p:nvPr>
        </p:nvSpPr>
        <p:spPr/>
        <p:txBody>
          <a:bodyPr/>
          <a:lstStyle/>
          <a:p>
            <a:fld id="{A8BEC0DE-4343-41E8-95CB-41FC691382D1}" type="datetime1">
              <a:rPr lang="fr-FR" smtClean="0"/>
              <a:t>10/12/2022</a:t>
            </a:fld>
            <a:endParaRPr lang="fr-FR"/>
          </a:p>
        </p:txBody>
      </p:sp>
      <p:sp>
        <p:nvSpPr>
          <p:cNvPr id="6" name="Espace réservé du pied de page 5"/>
          <p:cNvSpPr>
            <a:spLocks noGrp="1"/>
          </p:cNvSpPr>
          <p:nvPr>
            <p:ph type="ftr" sz="quarter" idx="4"/>
          </p:nvPr>
        </p:nvSpPr>
        <p:spPr/>
        <p:txBody>
          <a:bodyPr/>
          <a:lstStyle/>
          <a:p>
            <a:r>
              <a:rPr lang="fr-FR" b="1">
                <a:solidFill>
                  <a:srgbClr val="FBBF02"/>
                </a:solidFill>
              </a:rPr>
              <a:t>School</a:t>
            </a:r>
          </a:p>
          <a:p>
            <a:r>
              <a:rPr lang="fr-FR"/>
              <a:t>Adresse</a:t>
            </a:r>
          </a:p>
          <a:p>
            <a:r>
              <a:rPr lang="fr-FR"/>
              <a:t>CP Ville</a:t>
            </a:r>
          </a:p>
        </p:txBody>
      </p:sp>
      <p:sp>
        <p:nvSpPr>
          <p:cNvPr id="7" name="Espace réservé du numéro de diapositive 6"/>
          <p:cNvSpPr>
            <a:spLocks noGrp="1"/>
          </p:cNvSpPr>
          <p:nvPr>
            <p:ph type="sldNum" sz="quarter" idx="5"/>
          </p:nvPr>
        </p:nvSpPr>
        <p:spPr/>
        <p:txBody>
          <a:bodyPr/>
          <a:lstStyle/>
          <a:p>
            <a:fld id="{036FF489-4805-45A4-B6EE-958FC4289FB8}" type="slidenum">
              <a:rPr lang="fr-FR" smtClean="0"/>
              <a:pPr/>
              <a:t>9</a:t>
            </a:fld>
            <a:endParaRPr lang="fr-FR"/>
          </a:p>
        </p:txBody>
      </p:sp>
    </p:spTree>
    <p:extLst>
      <p:ext uri="{BB962C8B-B14F-4D97-AF65-F5344CB8AC3E}">
        <p14:creationId xmlns:p14="http://schemas.microsoft.com/office/powerpoint/2010/main" val="1697990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862B43D-415A-4270-BC09-6B4B364C825C}"/>
              </a:ext>
            </a:extLst>
          </p:cNvPr>
          <p:cNvSpPr>
            <a:spLocks noGrp="1"/>
          </p:cNvSpPr>
          <p:nvPr>
            <p:ph type="pic" sz="quarter" idx="10" hasCustomPrompt="1"/>
          </p:nvPr>
        </p:nvSpPr>
        <p:spPr>
          <a:xfrm>
            <a:off x="0" y="0"/>
            <a:ext cx="12192000" cy="68580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19480391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EF973A0F-64A9-4B09-B568-D8A40206652A}"/>
              </a:ext>
            </a:extLst>
          </p:cNvPr>
          <p:cNvSpPr>
            <a:spLocks noGrp="1"/>
          </p:cNvSpPr>
          <p:nvPr>
            <p:ph type="pic" sz="quarter" idx="11" hasCustomPrompt="1"/>
          </p:nvPr>
        </p:nvSpPr>
        <p:spPr>
          <a:xfrm>
            <a:off x="971550" y="1609726"/>
            <a:ext cx="2820988" cy="440055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4230262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9C41283D-DACF-480D-9574-44F7B62F8E2D}"/>
              </a:ext>
            </a:extLst>
          </p:cNvPr>
          <p:cNvSpPr>
            <a:spLocks noGrp="1"/>
          </p:cNvSpPr>
          <p:nvPr>
            <p:ph type="pic" sz="quarter" idx="11" hasCustomPrompt="1"/>
          </p:nvPr>
        </p:nvSpPr>
        <p:spPr>
          <a:xfrm>
            <a:off x="1295400" y="1314449"/>
            <a:ext cx="2886074" cy="4552949"/>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15035887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684E4E49-CCDD-4C8B-ADB0-12B6BB94E79F}"/>
              </a:ext>
            </a:extLst>
          </p:cNvPr>
          <p:cNvSpPr>
            <a:spLocks noGrp="1"/>
          </p:cNvSpPr>
          <p:nvPr>
            <p:ph type="pic" sz="quarter" idx="10" hasCustomPrompt="1"/>
          </p:nvPr>
        </p:nvSpPr>
        <p:spPr>
          <a:xfrm>
            <a:off x="4527550" y="0"/>
            <a:ext cx="7664450" cy="68580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34487455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FB4789BB-D501-4AFB-9F19-2C2255E26986}"/>
              </a:ext>
            </a:extLst>
          </p:cNvPr>
          <p:cNvSpPr>
            <a:spLocks noGrp="1"/>
          </p:cNvSpPr>
          <p:nvPr>
            <p:ph type="pic" sz="quarter" idx="11" hasCustomPrompt="1"/>
          </p:nvPr>
        </p:nvSpPr>
        <p:spPr>
          <a:xfrm>
            <a:off x="0" y="-1"/>
            <a:ext cx="6096000" cy="3428999"/>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7" name="Picture Placeholder 2">
            <a:extLst>
              <a:ext uri="{FF2B5EF4-FFF2-40B4-BE49-F238E27FC236}">
                <a16:creationId xmlns:a16="http://schemas.microsoft.com/office/drawing/2014/main" id="{C121498D-DF64-48F6-8CD9-343EF1E671EF}"/>
              </a:ext>
            </a:extLst>
          </p:cNvPr>
          <p:cNvSpPr>
            <a:spLocks noGrp="1"/>
          </p:cNvSpPr>
          <p:nvPr>
            <p:ph type="pic" sz="quarter" idx="12" hasCustomPrompt="1"/>
          </p:nvPr>
        </p:nvSpPr>
        <p:spPr>
          <a:xfrm>
            <a:off x="6096000" y="3428998"/>
            <a:ext cx="6096000" cy="3428999"/>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1726473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5B90EDF7-3968-4279-B913-96C69D927B86}"/>
              </a:ext>
            </a:extLst>
          </p:cNvPr>
          <p:cNvSpPr>
            <a:spLocks noGrp="1"/>
          </p:cNvSpPr>
          <p:nvPr>
            <p:ph type="pic" sz="quarter" idx="11" hasCustomPrompt="1"/>
          </p:nvPr>
        </p:nvSpPr>
        <p:spPr>
          <a:xfrm>
            <a:off x="1344612" y="2605088"/>
            <a:ext cx="4408486" cy="2163762"/>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7" name="Picture Placeholder 2">
            <a:extLst>
              <a:ext uri="{FF2B5EF4-FFF2-40B4-BE49-F238E27FC236}">
                <a16:creationId xmlns:a16="http://schemas.microsoft.com/office/drawing/2014/main" id="{98989CA1-377B-4C2F-8860-BE026E03C235}"/>
              </a:ext>
            </a:extLst>
          </p:cNvPr>
          <p:cNvSpPr>
            <a:spLocks noGrp="1"/>
          </p:cNvSpPr>
          <p:nvPr>
            <p:ph type="pic" sz="quarter" idx="12" hasCustomPrompt="1"/>
          </p:nvPr>
        </p:nvSpPr>
        <p:spPr>
          <a:xfrm>
            <a:off x="6438901" y="2605088"/>
            <a:ext cx="4408486" cy="2163762"/>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29560738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AC438D59-8425-44D7-998E-8EC0BE78EF23}"/>
              </a:ext>
            </a:extLst>
          </p:cNvPr>
          <p:cNvSpPr>
            <a:spLocks noGrp="1"/>
          </p:cNvSpPr>
          <p:nvPr>
            <p:ph type="pic" sz="quarter" idx="11" hasCustomPrompt="1"/>
          </p:nvPr>
        </p:nvSpPr>
        <p:spPr>
          <a:xfrm>
            <a:off x="0" y="-1"/>
            <a:ext cx="5672138" cy="6858000"/>
          </a:xfrm>
          <a:prstGeom prst="flowChartDelay">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33759744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50C9699B-9DDE-41D0-8B69-85236EB44C21}"/>
              </a:ext>
            </a:extLst>
          </p:cNvPr>
          <p:cNvSpPr>
            <a:spLocks noGrp="1"/>
          </p:cNvSpPr>
          <p:nvPr>
            <p:ph type="pic" sz="quarter" idx="11" hasCustomPrompt="1"/>
          </p:nvPr>
        </p:nvSpPr>
        <p:spPr>
          <a:xfrm>
            <a:off x="514350" y="0"/>
            <a:ext cx="7400924" cy="6857999"/>
          </a:xfrm>
          <a:prstGeom prst="parallelogram">
            <a:avLst>
              <a:gd name="adj" fmla="val 52961"/>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6516919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52CE0292-6423-492C-83EA-085FF189BF3E}"/>
              </a:ext>
            </a:extLst>
          </p:cNvPr>
          <p:cNvSpPr>
            <a:spLocks noGrp="1"/>
          </p:cNvSpPr>
          <p:nvPr>
            <p:ph type="pic" sz="quarter" idx="11" hasCustomPrompt="1"/>
          </p:nvPr>
        </p:nvSpPr>
        <p:spPr>
          <a:xfrm>
            <a:off x="-1" y="4110038"/>
            <a:ext cx="12191999" cy="2747962"/>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11123437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81CC75C8-386B-4A9E-BD9F-5C8B0A0A24F9}"/>
              </a:ext>
            </a:extLst>
          </p:cNvPr>
          <p:cNvSpPr>
            <a:spLocks noGrp="1"/>
          </p:cNvSpPr>
          <p:nvPr>
            <p:ph type="pic" sz="quarter" idx="11" hasCustomPrompt="1"/>
          </p:nvPr>
        </p:nvSpPr>
        <p:spPr>
          <a:xfrm>
            <a:off x="0" y="3667125"/>
            <a:ext cx="3781425" cy="3190875"/>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7" name="Picture Placeholder 2">
            <a:extLst>
              <a:ext uri="{FF2B5EF4-FFF2-40B4-BE49-F238E27FC236}">
                <a16:creationId xmlns:a16="http://schemas.microsoft.com/office/drawing/2014/main" id="{43255C7D-EC03-4864-B2DC-5794CD1B1681}"/>
              </a:ext>
            </a:extLst>
          </p:cNvPr>
          <p:cNvSpPr>
            <a:spLocks noGrp="1"/>
          </p:cNvSpPr>
          <p:nvPr>
            <p:ph type="pic" sz="quarter" idx="12" hasCustomPrompt="1"/>
          </p:nvPr>
        </p:nvSpPr>
        <p:spPr>
          <a:xfrm>
            <a:off x="9267825" y="1"/>
            <a:ext cx="2924175" cy="3081338"/>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15648577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F419DACB-4576-4814-A72F-BF653AA9BE78}"/>
              </a:ext>
            </a:extLst>
          </p:cNvPr>
          <p:cNvSpPr>
            <a:spLocks noGrp="1"/>
          </p:cNvSpPr>
          <p:nvPr>
            <p:ph type="pic" sz="quarter" idx="12" hasCustomPrompt="1"/>
          </p:nvPr>
        </p:nvSpPr>
        <p:spPr>
          <a:xfrm>
            <a:off x="2362200" y="1182688"/>
            <a:ext cx="2149475" cy="1706562"/>
          </a:xfrm>
          <a:prstGeom prst="round2DiagRect">
            <a:avLst>
              <a:gd name="adj1" fmla="val 43758"/>
              <a:gd name="adj2" fmla="val 0"/>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7" name="Picture Placeholder 2">
            <a:extLst>
              <a:ext uri="{FF2B5EF4-FFF2-40B4-BE49-F238E27FC236}">
                <a16:creationId xmlns:a16="http://schemas.microsoft.com/office/drawing/2014/main" id="{7E568B96-E3F0-4988-8D03-B68E5946C68A}"/>
              </a:ext>
            </a:extLst>
          </p:cNvPr>
          <p:cNvSpPr>
            <a:spLocks noGrp="1"/>
          </p:cNvSpPr>
          <p:nvPr>
            <p:ph type="pic" sz="quarter" idx="13" hasCustomPrompt="1"/>
          </p:nvPr>
        </p:nvSpPr>
        <p:spPr>
          <a:xfrm>
            <a:off x="7561054" y="1182688"/>
            <a:ext cx="2149475" cy="1706562"/>
          </a:xfrm>
          <a:prstGeom prst="round2DiagRect">
            <a:avLst>
              <a:gd name="adj1" fmla="val 0"/>
              <a:gd name="adj2" fmla="val 50000"/>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3907009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B82A9200-0B05-4DC4-9738-C5DE274F3121}"/>
              </a:ext>
            </a:extLst>
          </p:cNvPr>
          <p:cNvSpPr>
            <a:spLocks noGrp="1"/>
          </p:cNvSpPr>
          <p:nvPr>
            <p:ph type="pic" sz="quarter" idx="10" hasCustomPrompt="1"/>
          </p:nvPr>
        </p:nvSpPr>
        <p:spPr>
          <a:xfrm>
            <a:off x="7075488" y="1100138"/>
            <a:ext cx="4110037" cy="4687887"/>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21601692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7" name="Espace réservé de l'élément multimédia 2">
            <a:extLst>
              <a:ext uri="{FF2B5EF4-FFF2-40B4-BE49-F238E27FC236}">
                <a16:creationId xmlns:a16="http://schemas.microsoft.com/office/drawing/2014/main" id="{04F1F43E-9691-47B1-9944-8949A1426F69}"/>
              </a:ext>
            </a:extLst>
          </p:cNvPr>
          <p:cNvSpPr>
            <a:spLocks noGrp="1"/>
          </p:cNvSpPr>
          <p:nvPr>
            <p:ph type="media" sz="quarter" idx="15"/>
          </p:nvPr>
        </p:nvSpPr>
        <p:spPr>
          <a:xfrm>
            <a:off x="7178675" y="1127125"/>
            <a:ext cx="2346325" cy="4862513"/>
          </a:xfrm>
          <a:prstGeom prst="roundRect">
            <a:avLst>
              <a:gd name="adj" fmla="val 13419"/>
            </a:avLst>
          </a:prstGeom>
          <a:solidFill>
            <a:schemeClr val="bg1">
              <a:lumMod val="95000"/>
            </a:schemeClr>
          </a:solidFill>
        </p:spPr>
        <p:txBody>
          <a:bodyPr/>
          <a:lstStyle>
            <a:lvl1pPr>
              <a:defRPr lang="fr-F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marL="0" lvl="0" indent="0">
              <a:buNone/>
            </a:pPr>
            <a:endParaRPr lang="fr-FR"/>
          </a:p>
        </p:txBody>
      </p:sp>
    </p:spTree>
    <p:extLst>
      <p:ext uri="{BB962C8B-B14F-4D97-AF65-F5344CB8AC3E}">
        <p14:creationId xmlns:p14="http://schemas.microsoft.com/office/powerpoint/2010/main" val="38865045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9420E680-9293-487C-B9AA-BCD7D4F028E6}"/>
              </a:ext>
            </a:extLst>
          </p:cNvPr>
          <p:cNvSpPr>
            <a:spLocks noGrp="1"/>
          </p:cNvSpPr>
          <p:nvPr>
            <p:ph type="pic" sz="quarter" idx="14" hasCustomPrompt="1"/>
          </p:nvPr>
        </p:nvSpPr>
        <p:spPr>
          <a:xfrm>
            <a:off x="4929187" y="1120776"/>
            <a:ext cx="2333625" cy="4833937"/>
          </a:xfrm>
          <a:prstGeom prst="roundRect">
            <a:avLst>
              <a:gd name="adj" fmla="val 8539"/>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13351056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Custom Layout">
    <p:bg>
      <p:bgRef idx="1001">
        <a:schemeClr val="bg1"/>
      </p:bgRef>
    </p:bg>
    <p:spTree>
      <p:nvGrpSpPr>
        <p:cNvPr id="1" name=""/>
        <p:cNvGrpSpPr/>
        <p:nvPr/>
      </p:nvGrpSpPr>
      <p:grpSpPr>
        <a:xfrm>
          <a:off x="0" y="0"/>
          <a:ext cx="0" cy="0"/>
          <a:chOff x="0" y="0"/>
          <a:chExt cx="0" cy="0"/>
        </a:xfrm>
      </p:grpSpPr>
      <p:sp>
        <p:nvSpPr>
          <p:cNvPr id="5" name="Espace réservé de l'élément multimédia 2">
            <a:extLst>
              <a:ext uri="{FF2B5EF4-FFF2-40B4-BE49-F238E27FC236}">
                <a16:creationId xmlns:a16="http://schemas.microsoft.com/office/drawing/2014/main" id="{5D1EE0D7-14B2-41A0-9C13-12248C1A195E}"/>
              </a:ext>
            </a:extLst>
          </p:cNvPr>
          <p:cNvSpPr>
            <a:spLocks noGrp="1"/>
          </p:cNvSpPr>
          <p:nvPr>
            <p:ph type="media" sz="quarter" idx="12"/>
          </p:nvPr>
        </p:nvSpPr>
        <p:spPr>
          <a:xfrm>
            <a:off x="1289050" y="2397125"/>
            <a:ext cx="4275138" cy="2354263"/>
          </a:xfrm>
          <a:prstGeom prst="rect">
            <a:avLst/>
          </a:prstGeom>
          <a:solidFill>
            <a:schemeClr val="bg1">
              <a:lumMod val="95000"/>
            </a:schemeClr>
          </a:solidFill>
        </p:spPr>
        <p:txBody>
          <a:bodyPr/>
          <a:lstStyle>
            <a:lvl1pPr>
              <a:defRPr lang="fr-F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marL="0" lvl="0" indent="0">
              <a:buNone/>
            </a:pPr>
            <a:endParaRPr lang="fr-FR"/>
          </a:p>
        </p:txBody>
      </p:sp>
    </p:spTree>
    <p:extLst>
      <p:ext uri="{BB962C8B-B14F-4D97-AF65-F5344CB8AC3E}">
        <p14:creationId xmlns:p14="http://schemas.microsoft.com/office/powerpoint/2010/main" val="2769728111"/>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5" name="Espace réservé de l'élément multimédia 2">
            <a:extLst>
              <a:ext uri="{FF2B5EF4-FFF2-40B4-BE49-F238E27FC236}">
                <a16:creationId xmlns:a16="http://schemas.microsoft.com/office/drawing/2014/main" id="{CD1A88D5-148C-4A52-8853-B14EB82A2176}"/>
              </a:ext>
            </a:extLst>
          </p:cNvPr>
          <p:cNvSpPr>
            <a:spLocks noGrp="1"/>
          </p:cNvSpPr>
          <p:nvPr>
            <p:ph type="media" sz="quarter" idx="12"/>
          </p:nvPr>
        </p:nvSpPr>
        <p:spPr>
          <a:xfrm>
            <a:off x="4146550" y="2636838"/>
            <a:ext cx="3905250" cy="2486025"/>
          </a:xfrm>
          <a:prstGeom prst="rect">
            <a:avLst/>
          </a:prstGeom>
          <a:solidFill>
            <a:schemeClr val="bg1">
              <a:lumMod val="95000"/>
            </a:schemeClr>
          </a:solidFill>
        </p:spPr>
        <p:txBody>
          <a:bodyPr/>
          <a:lstStyle>
            <a:lvl1pPr>
              <a:defRPr lang="fr-F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marL="0" lvl="0" indent="0">
              <a:buNone/>
            </a:pPr>
            <a:endParaRPr lang="fr-FR"/>
          </a:p>
        </p:txBody>
      </p:sp>
    </p:spTree>
    <p:extLst>
      <p:ext uri="{BB962C8B-B14F-4D97-AF65-F5344CB8AC3E}">
        <p14:creationId xmlns:p14="http://schemas.microsoft.com/office/powerpoint/2010/main" val="929707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66605E82-6C0E-4541-A9B8-9BC3FD0B2CD6}"/>
              </a:ext>
            </a:extLst>
          </p:cNvPr>
          <p:cNvSpPr>
            <a:spLocks noGrp="1"/>
          </p:cNvSpPr>
          <p:nvPr>
            <p:ph type="pic" sz="quarter" idx="11" hasCustomPrompt="1"/>
          </p:nvPr>
        </p:nvSpPr>
        <p:spPr>
          <a:xfrm>
            <a:off x="0" y="0"/>
            <a:ext cx="4297362" cy="68580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2114601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C443D81B-ACFD-4FD9-85E2-938BCA97016A}"/>
              </a:ext>
            </a:extLst>
          </p:cNvPr>
          <p:cNvSpPr>
            <a:spLocks noGrp="1"/>
          </p:cNvSpPr>
          <p:nvPr>
            <p:ph type="pic" sz="quarter" idx="10" hasCustomPrompt="1"/>
          </p:nvPr>
        </p:nvSpPr>
        <p:spPr>
          <a:xfrm>
            <a:off x="1030288" y="1243014"/>
            <a:ext cx="2397125" cy="30988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7" name="Picture Placeholder 2">
            <a:extLst>
              <a:ext uri="{FF2B5EF4-FFF2-40B4-BE49-F238E27FC236}">
                <a16:creationId xmlns:a16="http://schemas.microsoft.com/office/drawing/2014/main" id="{C65899D6-5E1E-4B26-8821-F07B0E5E1704}"/>
              </a:ext>
            </a:extLst>
          </p:cNvPr>
          <p:cNvSpPr>
            <a:spLocks noGrp="1"/>
          </p:cNvSpPr>
          <p:nvPr>
            <p:ph type="pic" sz="quarter" idx="11" hasCustomPrompt="1"/>
          </p:nvPr>
        </p:nvSpPr>
        <p:spPr>
          <a:xfrm>
            <a:off x="3724275" y="2708275"/>
            <a:ext cx="2906713" cy="2352675"/>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2524350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07D0AB7C-D7C1-4BA6-AE16-EA4628D2D994}"/>
              </a:ext>
            </a:extLst>
          </p:cNvPr>
          <p:cNvSpPr>
            <a:spLocks noGrp="1"/>
          </p:cNvSpPr>
          <p:nvPr>
            <p:ph type="pic" sz="quarter" idx="10" hasCustomPrompt="1"/>
          </p:nvPr>
        </p:nvSpPr>
        <p:spPr>
          <a:xfrm>
            <a:off x="5757863" y="-1"/>
            <a:ext cx="3216275" cy="3428999"/>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7" name="Picture Placeholder 2">
            <a:extLst>
              <a:ext uri="{FF2B5EF4-FFF2-40B4-BE49-F238E27FC236}">
                <a16:creationId xmlns:a16="http://schemas.microsoft.com/office/drawing/2014/main" id="{C6AE652A-A77E-4E73-BE7B-3B4BFC79863E}"/>
              </a:ext>
            </a:extLst>
          </p:cNvPr>
          <p:cNvSpPr>
            <a:spLocks noGrp="1"/>
          </p:cNvSpPr>
          <p:nvPr>
            <p:ph type="pic" sz="quarter" idx="11" hasCustomPrompt="1"/>
          </p:nvPr>
        </p:nvSpPr>
        <p:spPr>
          <a:xfrm>
            <a:off x="8974138" y="3429001"/>
            <a:ext cx="3216275" cy="3428999"/>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254444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7F9850B2-97B1-4D6B-9E98-5D4B44A6FC30}"/>
              </a:ext>
            </a:extLst>
          </p:cNvPr>
          <p:cNvSpPr>
            <a:spLocks noGrp="1"/>
          </p:cNvSpPr>
          <p:nvPr>
            <p:ph type="pic" sz="quarter" idx="11" hasCustomPrompt="1"/>
          </p:nvPr>
        </p:nvSpPr>
        <p:spPr>
          <a:xfrm>
            <a:off x="0" y="0"/>
            <a:ext cx="12192000" cy="3315959"/>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1059043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C90D687A-5309-414A-B3FD-9EFC7D319252}"/>
              </a:ext>
            </a:extLst>
          </p:cNvPr>
          <p:cNvSpPr>
            <a:spLocks noGrp="1"/>
          </p:cNvSpPr>
          <p:nvPr>
            <p:ph type="pic" sz="quarter" idx="10" hasCustomPrompt="1"/>
          </p:nvPr>
        </p:nvSpPr>
        <p:spPr>
          <a:xfrm>
            <a:off x="911225" y="1330324"/>
            <a:ext cx="4687888" cy="4646613"/>
          </a:xfrm>
          <a:prstGeom prst="ellipse">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1283126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D4D1F244-C424-4EB5-93CF-DD10194DFB2B}"/>
              </a:ext>
            </a:extLst>
          </p:cNvPr>
          <p:cNvSpPr>
            <a:spLocks noGrp="1"/>
          </p:cNvSpPr>
          <p:nvPr>
            <p:ph type="pic" sz="quarter" idx="10" hasCustomPrompt="1"/>
          </p:nvPr>
        </p:nvSpPr>
        <p:spPr>
          <a:xfrm>
            <a:off x="7652966" y="0"/>
            <a:ext cx="3254022" cy="68580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11" name="Picture Placeholder 2">
            <a:extLst>
              <a:ext uri="{FF2B5EF4-FFF2-40B4-BE49-F238E27FC236}">
                <a16:creationId xmlns:a16="http://schemas.microsoft.com/office/drawing/2014/main" id="{D5960C3E-E730-4E26-B7A0-74A1D25AB6E0}"/>
              </a:ext>
            </a:extLst>
          </p:cNvPr>
          <p:cNvSpPr>
            <a:spLocks noGrp="1"/>
          </p:cNvSpPr>
          <p:nvPr>
            <p:ph type="pic" sz="quarter" idx="11" hasCustomPrompt="1"/>
          </p:nvPr>
        </p:nvSpPr>
        <p:spPr>
          <a:xfrm>
            <a:off x="796925" y="3738563"/>
            <a:ext cx="2663825" cy="1544637"/>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12" name="Picture Placeholder 2">
            <a:extLst>
              <a:ext uri="{FF2B5EF4-FFF2-40B4-BE49-F238E27FC236}">
                <a16:creationId xmlns:a16="http://schemas.microsoft.com/office/drawing/2014/main" id="{412090CB-B14E-49BA-B0DB-4CC6D4A026D8}"/>
              </a:ext>
            </a:extLst>
          </p:cNvPr>
          <p:cNvSpPr>
            <a:spLocks noGrp="1"/>
          </p:cNvSpPr>
          <p:nvPr>
            <p:ph type="pic" sz="quarter" idx="12" hasCustomPrompt="1"/>
          </p:nvPr>
        </p:nvSpPr>
        <p:spPr>
          <a:xfrm>
            <a:off x="3840163" y="3738562"/>
            <a:ext cx="2663825" cy="1544637"/>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13" name="Picture Placeholder 2">
            <a:extLst>
              <a:ext uri="{FF2B5EF4-FFF2-40B4-BE49-F238E27FC236}">
                <a16:creationId xmlns:a16="http://schemas.microsoft.com/office/drawing/2014/main" id="{251A533C-B5DB-439C-931B-AB4ED96DBA9C}"/>
              </a:ext>
            </a:extLst>
          </p:cNvPr>
          <p:cNvSpPr>
            <a:spLocks noGrp="1"/>
          </p:cNvSpPr>
          <p:nvPr>
            <p:ph type="pic" sz="quarter" idx="13" hasCustomPrompt="1"/>
          </p:nvPr>
        </p:nvSpPr>
        <p:spPr>
          <a:xfrm>
            <a:off x="6878637" y="3738562"/>
            <a:ext cx="2663825" cy="1544637"/>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1663134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6EF820EF-D1EA-4FF6-AD1B-81CFB14904A6}"/>
              </a:ext>
            </a:extLst>
          </p:cNvPr>
          <p:cNvSpPr>
            <a:spLocks noGrp="1"/>
          </p:cNvSpPr>
          <p:nvPr>
            <p:ph type="pic" sz="quarter" idx="11" hasCustomPrompt="1"/>
          </p:nvPr>
        </p:nvSpPr>
        <p:spPr>
          <a:xfrm>
            <a:off x="1181101" y="2530475"/>
            <a:ext cx="2459038" cy="216535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13" name="Picture Placeholder 2">
            <a:extLst>
              <a:ext uri="{FF2B5EF4-FFF2-40B4-BE49-F238E27FC236}">
                <a16:creationId xmlns:a16="http://schemas.microsoft.com/office/drawing/2014/main" id="{D4849DE0-1C39-485D-9C6E-AA0905A484DF}"/>
              </a:ext>
            </a:extLst>
          </p:cNvPr>
          <p:cNvSpPr>
            <a:spLocks noGrp="1"/>
          </p:cNvSpPr>
          <p:nvPr>
            <p:ph type="pic" sz="quarter" idx="12" hasCustomPrompt="1"/>
          </p:nvPr>
        </p:nvSpPr>
        <p:spPr>
          <a:xfrm>
            <a:off x="4867275" y="2530475"/>
            <a:ext cx="2459038" cy="216535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14" name="Picture Placeholder 2">
            <a:extLst>
              <a:ext uri="{FF2B5EF4-FFF2-40B4-BE49-F238E27FC236}">
                <a16:creationId xmlns:a16="http://schemas.microsoft.com/office/drawing/2014/main" id="{5C2805E2-B20A-4DBE-990B-8FC13E8CF086}"/>
              </a:ext>
            </a:extLst>
          </p:cNvPr>
          <p:cNvSpPr>
            <a:spLocks noGrp="1"/>
          </p:cNvSpPr>
          <p:nvPr>
            <p:ph type="pic" sz="quarter" idx="13" hasCustomPrompt="1"/>
          </p:nvPr>
        </p:nvSpPr>
        <p:spPr>
          <a:xfrm>
            <a:off x="8551861" y="2530475"/>
            <a:ext cx="2459038" cy="216535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2793667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939575"/>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CD82C1E-4086-4AB9-B9B1-558CDF74500D}"/>
              </a:ext>
            </a:extLst>
          </p:cNvPr>
          <p:cNvSpPr/>
          <p:nvPr/>
        </p:nvSpPr>
        <p:spPr>
          <a:xfrm>
            <a:off x="1" y="4290"/>
            <a:ext cx="12191999" cy="6858000"/>
          </a:xfrm>
          <a:prstGeom prst="rect">
            <a:avLst/>
          </a:prstGeom>
          <a:solidFill>
            <a:srgbClr val="1DB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TextBox 1">
            <a:extLst>
              <a:ext uri="{FF2B5EF4-FFF2-40B4-BE49-F238E27FC236}">
                <a16:creationId xmlns:a16="http://schemas.microsoft.com/office/drawing/2014/main" id="{35558CA3-9122-4E93-9F78-6D548C19FA4F}"/>
              </a:ext>
            </a:extLst>
          </p:cNvPr>
          <p:cNvSpPr txBox="1"/>
          <p:nvPr/>
        </p:nvSpPr>
        <p:spPr>
          <a:xfrm>
            <a:off x="5569581" y="826885"/>
            <a:ext cx="1052836" cy="390763"/>
          </a:xfrm>
          <a:prstGeom prst="roundRect">
            <a:avLst>
              <a:gd name="adj" fmla="val 9715"/>
            </a:avLst>
          </a:prstGeom>
          <a:solidFill>
            <a:srgbClr val="FBBF02"/>
          </a:solidFill>
        </p:spPr>
        <p:txBody>
          <a:bodyPr wrap="square" rtlCol="0">
            <a:spAutoFit/>
          </a:bodyPr>
          <a:lstStyle/>
          <a:p>
            <a:pPr algn="ctr"/>
            <a:r>
              <a:rPr lang="en-ID" b="1">
                <a:solidFill>
                  <a:schemeClr val="bg1"/>
                </a:solidFill>
                <a:latin typeface="Poppins" panose="00000500000000000000" pitchFamily="2" charset="0"/>
                <a:cs typeface="Poppins" panose="00000500000000000000" pitchFamily="2" charset="0"/>
              </a:rPr>
              <a:t>school</a:t>
            </a:r>
          </a:p>
        </p:txBody>
      </p:sp>
      <p:sp>
        <p:nvSpPr>
          <p:cNvPr id="8" name="TextBox 7">
            <a:extLst>
              <a:ext uri="{FF2B5EF4-FFF2-40B4-BE49-F238E27FC236}">
                <a16:creationId xmlns:a16="http://schemas.microsoft.com/office/drawing/2014/main" id="{BDD35DC1-24A9-4D49-8680-9292EAB4AFB7}"/>
              </a:ext>
            </a:extLst>
          </p:cNvPr>
          <p:cNvSpPr txBox="1"/>
          <p:nvPr/>
        </p:nvSpPr>
        <p:spPr>
          <a:xfrm>
            <a:off x="992692" y="1463548"/>
            <a:ext cx="10206614" cy="923330"/>
          </a:xfrm>
          <a:prstGeom prst="rect">
            <a:avLst/>
          </a:prstGeom>
          <a:noFill/>
        </p:spPr>
        <p:txBody>
          <a:bodyPr wrap="square" rtlCol="0">
            <a:spAutoFit/>
          </a:bodyPr>
          <a:lstStyle/>
          <a:p>
            <a:pPr algn="ctr"/>
            <a:r>
              <a:rPr lang="en-ID" sz="5400" b="1">
                <a:solidFill>
                  <a:schemeClr val="bg1"/>
                </a:solidFill>
                <a:latin typeface="Poppins" panose="00000500000000000000" pitchFamily="2" charset="0"/>
                <a:cs typeface="Poppins" panose="00000500000000000000" pitchFamily="2" charset="0"/>
              </a:rPr>
              <a:t>Education </a:t>
            </a:r>
            <a:r>
              <a:rPr lang="en-ID" sz="5400">
                <a:solidFill>
                  <a:schemeClr val="bg1"/>
                </a:solidFill>
                <a:latin typeface="Poppins" panose="00000500000000000000" pitchFamily="2" charset="0"/>
                <a:cs typeface="Poppins" panose="00000500000000000000" pitchFamily="2" charset="0"/>
              </a:rPr>
              <a:t>Presentation</a:t>
            </a:r>
          </a:p>
        </p:txBody>
      </p:sp>
      <p:grpSp>
        <p:nvGrpSpPr>
          <p:cNvPr id="513" name="Group 512">
            <a:extLst>
              <a:ext uri="{FF2B5EF4-FFF2-40B4-BE49-F238E27FC236}">
                <a16:creationId xmlns:a16="http://schemas.microsoft.com/office/drawing/2014/main" id="{1650B90E-76BE-4FBC-8BB9-C39005DE8E00}"/>
              </a:ext>
            </a:extLst>
          </p:cNvPr>
          <p:cNvGrpSpPr/>
          <p:nvPr/>
        </p:nvGrpSpPr>
        <p:grpSpPr>
          <a:xfrm>
            <a:off x="2870069" y="2828159"/>
            <a:ext cx="6451862" cy="2793483"/>
            <a:chOff x="4275024" y="3565687"/>
            <a:chExt cx="6322509" cy="2737477"/>
          </a:xfrm>
        </p:grpSpPr>
        <p:grpSp>
          <p:nvGrpSpPr>
            <p:cNvPr id="368" name="Graphic 100" descr="Open book with table lamp, books, pen and pencil">
              <a:extLst>
                <a:ext uri="{FF2B5EF4-FFF2-40B4-BE49-F238E27FC236}">
                  <a16:creationId xmlns:a16="http://schemas.microsoft.com/office/drawing/2014/main" id="{129335E5-ED60-4432-91C5-F3B6BC852806}"/>
                </a:ext>
              </a:extLst>
            </p:cNvPr>
            <p:cNvGrpSpPr/>
            <p:nvPr/>
          </p:nvGrpSpPr>
          <p:grpSpPr>
            <a:xfrm>
              <a:off x="5460789" y="3565687"/>
              <a:ext cx="3847180" cy="2652953"/>
              <a:chOff x="5467350" y="2848348"/>
              <a:chExt cx="2643187" cy="1822699"/>
            </a:xfrm>
          </p:grpSpPr>
          <p:grpSp>
            <p:nvGrpSpPr>
              <p:cNvPr id="487" name="Graphic 100" descr="Open book with table lamp, books, pen and pencil">
                <a:extLst>
                  <a:ext uri="{FF2B5EF4-FFF2-40B4-BE49-F238E27FC236}">
                    <a16:creationId xmlns:a16="http://schemas.microsoft.com/office/drawing/2014/main" id="{65B1EE9F-AFDC-4E07-AECB-CBEC1DA02D49}"/>
                  </a:ext>
                </a:extLst>
              </p:cNvPr>
              <p:cNvGrpSpPr/>
              <p:nvPr/>
            </p:nvGrpSpPr>
            <p:grpSpPr>
              <a:xfrm>
                <a:off x="5467350" y="2914085"/>
                <a:ext cx="2643187" cy="1714500"/>
                <a:chOff x="5467350" y="2914085"/>
                <a:chExt cx="2643187" cy="1714500"/>
              </a:xfrm>
            </p:grpSpPr>
            <p:sp>
              <p:nvSpPr>
                <p:cNvPr id="510" name="Freeform: Shape 509">
                  <a:extLst>
                    <a:ext uri="{FF2B5EF4-FFF2-40B4-BE49-F238E27FC236}">
                      <a16:creationId xmlns:a16="http://schemas.microsoft.com/office/drawing/2014/main" id="{2D77A775-4A9D-45C0-8402-D7C99E42048C}"/>
                    </a:ext>
                  </a:extLst>
                </p:cNvPr>
                <p:cNvSpPr/>
                <p:nvPr/>
              </p:nvSpPr>
              <p:spPr>
                <a:xfrm>
                  <a:off x="5467350" y="2914085"/>
                  <a:ext cx="2643187" cy="1714500"/>
                </a:xfrm>
                <a:custGeom>
                  <a:avLst/>
                  <a:gdLst>
                    <a:gd name="connsiteX0" fmla="*/ 2600325 w 2643187"/>
                    <a:gd name="connsiteY0" fmla="*/ 0 h 1714500"/>
                    <a:gd name="connsiteX1" fmla="*/ 42863 w 2643187"/>
                    <a:gd name="connsiteY1" fmla="*/ 0 h 1714500"/>
                    <a:gd name="connsiteX2" fmla="*/ 0 w 2643187"/>
                    <a:gd name="connsiteY2" fmla="*/ 42863 h 1714500"/>
                    <a:gd name="connsiteX3" fmla="*/ 0 w 2643187"/>
                    <a:gd name="connsiteY3" fmla="*/ 1671638 h 1714500"/>
                    <a:gd name="connsiteX4" fmla="*/ 42863 w 2643187"/>
                    <a:gd name="connsiteY4" fmla="*/ 1714500 h 1714500"/>
                    <a:gd name="connsiteX5" fmla="*/ 2600325 w 2643187"/>
                    <a:gd name="connsiteY5" fmla="*/ 1714500 h 1714500"/>
                    <a:gd name="connsiteX6" fmla="*/ 2643188 w 2643187"/>
                    <a:gd name="connsiteY6" fmla="*/ 1671638 h 1714500"/>
                    <a:gd name="connsiteX7" fmla="*/ 2643188 w 2643187"/>
                    <a:gd name="connsiteY7" fmla="*/ 42863 h 1714500"/>
                    <a:gd name="connsiteX8" fmla="*/ 2600325 w 2643187"/>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3187" h="1714500">
                      <a:moveTo>
                        <a:pt x="2600325" y="0"/>
                      </a:moveTo>
                      <a:lnTo>
                        <a:pt x="42863" y="0"/>
                      </a:lnTo>
                      <a:cubicBezTo>
                        <a:pt x="19188" y="0"/>
                        <a:pt x="0" y="19188"/>
                        <a:pt x="0" y="42863"/>
                      </a:cubicBezTo>
                      <a:lnTo>
                        <a:pt x="0" y="1671638"/>
                      </a:lnTo>
                      <a:cubicBezTo>
                        <a:pt x="0" y="1695312"/>
                        <a:pt x="19188" y="1714500"/>
                        <a:pt x="42863" y="1714500"/>
                      </a:cubicBezTo>
                      <a:lnTo>
                        <a:pt x="2600325" y="1714500"/>
                      </a:lnTo>
                      <a:cubicBezTo>
                        <a:pt x="2624000" y="1714500"/>
                        <a:pt x="2643188" y="1695312"/>
                        <a:pt x="2643188" y="1671638"/>
                      </a:cubicBezTo>
                      <a:lnTo>
                        <a:pt x="2643188" y="42863"/>
                      </a:lnTo>
                      <a:cubicBezTo>
                        <a:pt x="2643188" y="19188"/>
                        <a:pt x="2624000" y="0"/>
                        <a:pt x="2600325" y="0"/>
                      </a:cubicBezTo>
                      <a:close/>
                    </a:path>
                  </a:pathLst>
                </a:custGeom>
                <a:solidFill>
                  <a:srgbClr val="505050"/>
                </a:solidFill>
                <a:ln w="7144" cap="flat">
                  <a:noFill/>
                  <a:prstDash val="solid"/>
                  <a:miter/>
                </a:ln>
              </p:spPr>
              <p:txBody>
                <a:bodyPr rtlCol="0" anchor="ctr"/>
                <a:lstStyle/>
                <a:p>
                  <a:endParaRPr lang="en-ID"/>
                </a:p>
              </p:txBody>
            </p:sp>
            <p:sp>
              <p:nvSpPr>
                <p:cNvPr id="511" name="Freeform: Shape 510">
                  <a:extLst>
                    <a:ext uri="{FF2B5EF4-FFF2-40B4-BE49-F238E27FC236}">
                      <a16:creationId xmlns:a16="http://schemas.microsoft.com/office/drawing/2014/main" id="{93CC9D29-E7A1-46FF-9713-2F445BF48763}"/>
                    </a:ext>
                  </a:extLst>
                </p:cNvPr>
                <p:cNvSpPr/>
                <p:nvPr/>
              </p:nvSpPr>
              <p:spPr>
                <a:xfrm>
                  <a:off x="5503068" y="2914085"/>
                  <a:ext cx="1164431" cy="1714500"/>
                </a:xfrm>
                <a:custGeom>
                  <a:avLst/>
                  <a:gdLst>
                    <a:gd name="connsiteX0" fmla="*/ 42863 w 1164431"/>
                    <a:gd name="connsiteY0" fmla="*/ 0 h 1714500"/>
                    <a:gd name="connsiteX1" fmla="*/ 0 w 1164431"/>
                    <a:gd name="connsiteY1" fmla="*/ 42863 h 1714500"/>
                    <a:gd name="connsiteX2" fmla="*/ 0 w 1164431"/>
                    <a:gd name="connsiteY2" fmla="*/ 1671638 h 1714500"/>
                    <a:gd name="connsiteX3" fmla="*/ 42863 w 1164431"/>
                    <a:gd name="connsiteY3" fmla="*/ 1714500 h 1714500"/>
                    <a:gd name="connsiteX4" fmla="*/ 1164431 w 1164431"/>
                    <a:gd name="connsiteY4" fmla="*/ 1714500 h 1714500"/>
                    <a:gd name="connsiteX5" fmla="*/ 1164431 w 1164431"/>
                    <a:gd name="connsiteY5" fmla="*/ 0 h 1714500"/>
                    <a:gd name="connsiteX6" fmla="*/ 42863 w 1164431"/>
                    <a:gd name="connsiteY6" fmla="*/ 0 h 1714500"/>
                    <a:gd name="connsiteX7" fmla="*/ 42863 w 1164431"/>
                    <a:gd name="connsiteY7"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4431" h="1714500">
                      <a:moveTo>
                        <a:pt x="42863" y="0"/>
                      </a:moveTo>
                      <a:cubicBezTo>
                        <a:pt x="19188" y="0"/>
                        <a:pt x="0" y="19188"/>
                        <a:pt x="0" y="42863"/>
                      </a:cubicBezTo>
                      <a:lnTo>
                        <a:pt x="0" y="1671638"/>
                      </a:lnTo>
                      <a:cubicBezTo>
                        <a:pt x="0" y="1695312"/>
                        <a:pt x="19188" y="1714500"/>
                        <a:pt x="42863" y="1714500"/>
                      </a:cubicBezTo>
                      <a:lnTo>
                        <a:pt x="1164431" y="1714500"/>
                      </a:lnTo>
                      <a:lnTo>
                        <a:pt x="1164431" y="0"/>
                      </a:lnTo>
                      <a:lnTo>
                        <a:pt x="42863" y="0"/>
                      </a:lnTo>
                      <a:lnTo>
                        <a:pt x="42863" y="0"/>
                      </a:lnTo>
                      <a:close/>
                    </a:path>
                  </a:pathLst>
                </a:custGeom>
                <a:solidFill>
                  <a:srgbClr val="737373"/>
                </a:solidFill>
                <a:ln w="7144" cap="flat">
                  <a:noFill/>
                  <a:prstDash val="solid"/>
                  <a:miter/>
                </a:ln>
              </p:spPr>
              <p:txBody>
                <a:bodyPr rtlCol="0" anchor="ctr"/>
                <a:lstStyle/>
                <a:p>
                  <a:endParaRPr lang="en-ID"/>
                </a:p>
              </p:txBody>
            </p:sp>
            <p:sp>
              <p:nvSpPr>
                <p:cNvPr id="512" name="Freeform: Shape 511">
                  <a:extLst>
                    <a:ext uri="{FF2B5EF4-FFF2-40B4-BE49-F238E27FC236}">
                      <a16:creationId xmlns:a16="http://schemas.microsoft.com/office/drawing/2014/main" id="{D5BF0EF3-8497-4253-9F53-5AFAD4EDFE18}"/>
                    </a:ext>
                  </a:extLst>
                </p:cNvPr>
                <p:cNvSpPr/>
                <p:nvPr/>
              </p:nvSpPr>
              <p:spPr>
                <a:xfrm>
                  <a:off x="6896100" y="2914085"/>
                  <a:ext cx="1178718" cy="1714500"/>
                </a:xfrm>
                <a:custGeom>
                  <a:avLst/>
                  <a:gdLst>
                    <a:gd name="connsiteX0" fmla="*/ 1135856 w 1178718"/>
                    <a:gd name="connsiteY0" fmla="*/ 0 h 1714500"/>
                    <a:gd name="connsiteX1" fmla="*/ 0 w 1178718"/>
                    <a:gd name="connsiteY1" fmla="*/ 0 h 1714500"/>
                    <a:gd name="connsiteX2" fmla="*/ 0 w 1178718"/>
                    <a:gd name="connsiteY2" fmla="*/ 1714500 h 1714500"/>
                    <a:gd name="connsiteX3" fmla="*/ 1135856 w 1178718"/>
                    <a:gd name="connsiteY3" fmla="*/ 1714500 h 1714500"/>
                    <a:gd name="connsiteX4" fmla="*/ 1178719 w 1178718"/>
                    <a:gd name="connsiteY4" fmla="*/ 1671638 h 1714500"/>
                    <a:gd name="connsiteX5" fmla="*/ 1178719 w 1178718"/>
                    <a:gd name="connsiteY5" fmla="*/ 42863 h 1714500"/>
                    <a:gd name="connsiteX6" fmla="*/ 1135856 w 1178718"/>
                    <a:gd name="connsiteY6"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8718" h="1714500">
                      <a:moveTo>
                        <a:pt x="1135856" y="0"/>
                      </a:moveTo>
                      <a:lnTo>
                        <a:pt x="0" y="0"/>
                      </a:lnTo>
                      <a:lnTo>
                        <a:pt x="0" y="1714500"/>
                      </a:lnTo>
                      <a:lnTo>
                        <a:pt x="1135856" y="1714500"/>
                      </a:lnTo>
                      <a:cubicBezTo>
                        <a:pt x="1159531" y="1714500"/>
                        <a:pt x="1178719" y="1695312"/>
                        <a:pt x="1178719" y="1671638"/>
                      </a:cubicBezTo>
                      <a:lnTo>
                        <a:pt x="1178719" y="42863"/>
                      </a:lnTo>
                      <a:cubicBezTo>
                        <a:pt x="1178719" y="19188"/>
                        <a:pt x="1159531" y="0"/>
                        <a:pt x="1135856" y="0"/>
                      </a:cubicBezTo>
                      <a:close/>
                    </a:path>
                  </a:pathLst>
                </a:custGeom>
                <a:solidFill>
                  <a:srgbClr val="737373"/>
                </a:solidFill>
                <a:ln w="7144" cap="flat">
                  <a:noFill/>
                  <a:prstDash val="solid"/>
                  <a:miter/>
                </a:ln>
              </p:spPr>
              <p:txBody>
                <a:bodyPr rtlCol="0" anchor="ctr"/>
                <a:lstStyle/>
                <a:p>
                  <a:endParaRPr lang="en-ID"/>
                </a:p>
              </p:txBody>
            </p:sp>
          </p:grpSp>
          <p:sp>
            <p:nvSpPr>
              <p:cNvPr id="488" name="Freeform: Shape 487">
                <a:extLst>
                  <a:ext uri="{FF2B5EF4-FFF2-40B4-BE49-F238E27FC236}">
                    <a16:creationId xmlns:a16="http://schemas.microsoft.com/office/drawing/2014/main" id="{18EB13BA-A607-4F77-A967-B9E203141EE4}"/>
                  </a:ext>
                </a:extLst>
              </p:cNvPr>
              <p:cNvSpPr/>
              <p:nvPr/>
            </p:nvSpPr>
            <p:spPr>
              <a:xfrm>
                <a:off x="5674518" y="2914085"/>
                <a:ext cx="664368" cy="127787"/>
              </a:xfrm>
              <a:custGeom>
                <a:avLst/>
                <a:gdLst>
                  <a:gd name="connsiteX0" fmla="*/ 0 w 664368"/>
                  <a:gd name="connsiteY0" fmla="*/ 0 h 127787"/>
                  <a:gd name="connsiteX1" fmla="*/ 664369 w 664368"/>
                  <a:gd name="connsiteY1" fmla="*/ 0 h 127787"/>
                  <a:gd name="connsiteX2" fmla="*/ 664369 w 664368"/>
                  <a:gd name="connsiteY2" fmla="*/ 127787 h 127787"/>
                  <a:gd name="connsiteX3" fmla="*/ 0 w 664368"/>
                  <a:gd name="connsiteY3" fmla="*/ 127787 h 127787"/>
                </a:gdLst>
                <a:ahLst/>
                <a:cxnLst>
                  <a:cxn ang="0">
                    <a:pos x="connsiteX0" y="connsiteY0"/>
                  </a:cxn>
                  <a:cxn ang="0">
                    <a:pos x="connsiteX1" y="connsiteY1"/>
                  </a:cxn>
                  <a:cxn ang="0">
                    <a:pos x="connsiteX2" y="connsiteY2"/>
                  </a:cxn>
                  <a:cxn ang="0">
                    <a:pos x="connsiteX3" y="connsiteY3"/>
                  </a:cxn>
                </a:cxnLst>
                <a:rect l="l" t="t" r="r" b="b"/>
                <a:pathLst>
                  <a:path w="664368" h="127787">
                    <a:moveTo>
                      <a:pt x="0" y="0"/>
                    </a:moveTo>
                    <a:lnTo>
                      <a:pt x="664369" y="0"/>
                    </a:lnTo>
                    <a:lnTo>
                      <a:pt x="664369" y="127787"/>
                    </a:lnTo>
                    <a:lnTo>
                      <a:pt x="0" y="127787"/>
                    </a:lnTo>
                    <a:close/>
                  </a:path>
                </a:pathLst>
              </a:custGeom>
              <a:solidFill>
                <a:srgbClr val="505050"/>
              </a:solidFill>
              <a:ln w="7144" cap="flat">
                <a:noFill/>
                <a:prstDash val="solid"/>
                <a:miter/>
              </a:ln>
            </p:spPr>
            <p:txBody>
              <a:bodyPr rtlCol="0" anchor="ctr"/>
              <a:lstStyle/>
              <a:p>
                <a:endParaRPr lang="en-ID"/>
              </a:p>
            </p:txBody>
          </p:sp>
          <p:grpSp>
            <p:nvGrpSpPr>
              <p:cNvPr id="489" name="Graphic 100" descr="Open book with table lamp, books, pen and pencil">
                <a:extLst>
                  <a:ext uri="{FF2B5EF4-FFF2-40B4-BE49-F238E27FC236}">
                    <a16:creationId xmlns:a16="http://schemas.microsoft.com/office/drawing/2014/main" id="{05101CD1-35F6-4CAA-AC57-59C05C13644C}"/>
                  </a:ext>
                </a:extLst>
              </p:cNvPr>
              <p:cNvGrpSpPr/>
              <p:nvPr/>
            </p:nvGrpSpPr>
            <p:grpSpPr>
              <a:xfrm>
                <a:off x="5753100" y="2848348"/>
                <a:ext cx="664368" cy="287193"/>
                <a:chOff x="5753100" y="2848348"/>
                <a:chExt cx="664368" cy="287193"/>
              </a:xfrm>
            </p:grpSpPr>
            <p:sp>
              <p:nvSpPr>
                <p:cNvPr id="508" name="Freeform: Shape 507">
                  <a:extLst>
                    <a:ext uri="{FF2B5EF4-FFF2-40B4-BE49-F238E27FC236}">
                      <a16:creationId xmlns:a16="http://schemas.microsoft.com/office/drawing/2014/main" id="{63FFED4A-7199-4F14-BB44-793BCC361C26}"/>
                    </a:ext>
                  </a:extLst>
                </p:cNvPr>
                <p:cNvSpPr/>
                <p:nvPr/>
              </p:nvSpPr>
              <p:spPr>
                <a:xfrm>
                  <a:off x="5753100" y="2848348"/>
                  <a:ext cx="664368" cy="287193"/>
                </a:xfrm>
                <a:custGeom>
                  <a:avLst/>
                  <a:gdLst>
                    <a:gd name="connsiteX0" fmla="*/ 0 w 664368"/>
                    <a:gd name="connsiteY0" fmla="*/ 0 h 287193"/>
                    <a:gd name="connsiteX1" fmla="*/ 664369 w 664368"/>
                    <a:gd name="connsiteY1" fmla="*/ 0 h 287193"/>
                    <a:gd name="connsiteX2" fmla="*/ 664369 w 664368"/>
                    <a:gd name="connsiteY2" fmla="*/ 287193 h 287193"/>
                    <a:gd name="connsiteX3" fmla="*/ 0 w 664368"/>
                    <a:gd name="connsiteY3" fmla="*/ 287193 h 287193"/>
                  </a:gdLst>
                  <a:ahLst/>
                  <a:cxnLst>
                    <a:cxn ang="0">
                      <a:pos x="connsiteX0" y="connsiteY0"/>
                    </a:cxn>
                    <a:cxn ang="0">
                      <a:pos x="connsiteX1" y="connsiteY1"/>
                    </a:cxn>
                    <a:cxn ang="0">
                      <a:pos x="connsiteX2" y="connsiteY2"/>
                    </a:cxn>
                    <a:cxn ang="0">
                      <a:pos x="connsiteX3" y="connsiteY3"/>
                    </a:cxn>
                  </a:cxnLst>
                  <a:rect l="l" t="t" r="r" b="b"/>
                  <a:pathLst>
                    <a:path w="664368" h="287193">
                      <a:moveTo>
                        <a:pt x="0" y="0"/>
                      </a:moveTo>
                      <a:lnTo>
                        <a:pt x="664369" y="0"/>
                      </a:lnTo>
                      <a:lnTo>
                        <a:pt x="664369" y="287193"/>
                      </a:lnTo>
                      <a:lnTo>
                        <a:pt x="0" y="287193"/>
                      </a:lnTo>
                      <a:close/>
                    </a:path>
                  </a:pathLst>
                </a:custGeom>
                <a:solidFill>
                  <a:srgbClr val="D2D2D2"/>
                </a:solidFill>
                <a:ln w="7144" cap="flat">
                  <a:noFill/>
                  <a:prstDash val="solid"/>
                  <a:miter/>
                </a:ln>
              </p:spPr>
              <p:txBody>
                <a:bodyPr rtlCol="0" anchor="ctr"/>
                <a:lstStyle/>
                <a:p>
                  <a:endParaRPr lang="en-ID"/>
                </a:p>
              </p:txBody>
            </p:sp>
            <p:sp>
              <p:nvSpPr>
                <p:cNvPr id="509" name="Freeform: Shape 508">
                  <a:extLst>
                    <a:ext uri="{FF2B5EF4-FFF2-40B4-BE49-F238E27FC236}">
                      <a16:creationId xmlns:a16="http://schemas.microsoft.com/office/drawing/2014/main" id="{5F6EC12E-F205-4CB3-803B-33F85D08F755}"/>
                    </a:ext>
                  </a:extLst>
                </p:cNvPr>
                <p:cNvSpPr/>
                <p:nvPr/>
              </p:nvSpPr>
              <p:spPr>
                <a:xfrm>
                  <a:off x="6167437" y="2914085"/>
                  <a:ext cx="171450" cy="100012"/>
                </a:xfrm>
                <a:custGeom>
                  <a:avLst/>
                  <a:gdLst>
                    <a:gd name="connsiteX0" fmla="*/ 0 w 171450"/>
                    <a:gd name="connsiteY0" fmla="*/ 0 h 100012"/>
                    <a:gd name="connsiteX1" fmla="*/ 171450 w 171450"/>
                    <a:gd name="connsiteY1" fmla="*/ 0 h 100012"/>
                    <a:gd name="connsiteX2" fmla="*/ 171450 w 171450"/>
                    <a:gd name="connsiteY2" fmla="*/ 100012 h 100012"/>
                    <a:gd name="connsiteX3" fmla="*/ 0 w 171450"/>
                    <a:gd name="connsiteY3" fmla="*/ 100012 h 100012"/>
                  </a:gdLst>
                  <a:ahLst/>
                  <a:cxnLst>
                    <a:cxn ang="0">
                      <a:pos x="connsiteX0" y="connsiteY0"/>
                    </a:cxn>
                    <a:cxn ang="0">
                      <a:pos x="connsiteX1" y="connsiteY1"/>
                    </a:cxn>
                    <a:cxn ang="0">
                      <a:pos x="connsiteX2" y="connsiteY2"/>
                    </a:cxn>
                    <a:cxn ang="0">
                      <a:pos x="connsiteX3" y="connsiteY3"/>
                    </a:cxn>
                  </a:cxnLst>
                  <a:rect l="l" t="t" r="r" b="b"/>
                  <a:pathLst>
                    <a:path w="171450" h="100012">
                      <a:moveTo>
                        <a:pt x="0" y="0"/>
                      </a:moveTo>
                      <a:lnTo>
                        <a:pt x="171450" y="0"/>
                      </a:lnTo>
                      <a:lnTo>
                        <a:pt x="171450" y="100012"/>
                      </a:lnTo>
                      <a:lnTo>
                        <a:pt x="0" y="100012"/>
                      </a:lnTo>
                      <a:close/>
                    </a:path>
                  </a:pathLst>
                </a:custGeom>
                <a:solidFill>
                  <a:srgbClr val="FFFFFF"/>
                </a:solidFill>
                <a:ln w="7144" cap="flat">
                  <a:noFill/>
                  <a:prstDash val="solid"/>
                  <a:miter/>
                </a:ln>
              </p:spPr>
              <p:txBody>
                <a:bodyPr rtlCol="0" anchor="ctr"/>
                <a:lstStyle/>
                <a:p>
                  <a:endParaRPr lang="en-ID"/>
                </a:p>
              </p:txBody>
            </p:sp>
          </p:grpSp>
          <p:grpSp>
            <p:nvGrpSpPr>
              <p:cNvPr id="490" name="Graphic 100" descr="Open book with table lamp, books, pen and pencil">
                <a:extLst>
                  <a:ext uri="{FF2B5EF4-FFF2-40B4-BE49-F238E27FC236}">
                    <a16:creationId xmlns:a16="http://schemas.microsoft.com/office/drawing/2014/main" id="{38B54AC3-4DA4-4166-B66F-B6B0E03BC814}"/>
                  </a:ext>
                </a:extLst>
              </p:cNvPr>
              <p:cNvGrpSpPr/>
              <p:nvPr/>
            </p:nvGrpSpPr>
            <p:grpSpPr>
              <a:xfrm>
                <a:off x="5567362" y="2911542"/>
                <a:ext cx="2428875" cy="1609887"/>
                <a:chOff x="5567362" y="2911542"/>
                <a:chExt cx="2428875" cy="1609887"/>
              </a:xfrm>
            </p:grpSpPr>
            <p:sp>
              <p:nvSpPr>
                <p:cNvPr id="493" name="Freeform: Shape 492">
                  <a:extLst>
                    <a:ext uri="{FF2B5EF4-FFF2-40B4-BE49-F238E27FC236}">
                      <a16:creationId xmlns:a16="http://schemas.microsoft.com/office/drawing/2014/main" id="{E2BA01A6-1F47-4065-B30D-E9A077E791B5}"/>
                    </a:ext>
                  </a:extLst>
                </p:cNvPr>
                <p:cNvSpPr/>
                <p:nvPr/>
              </p:nvSpPr>
              <p:spPr>
                <a:xfrm>
                  <a:off x="5567362" y="3021241"/>
                  <a:ext cx="90897" cy="1500187"/>
                </a:xfrm>
                <a:custGeom>
                  <a:avLst/>
                  <a:gdLst>
                    <a:gd name="connsiteX0" fmla="*/ 0 w 90897"/>
                    <a:gd name="connsiteY0" fmla="*/ 0 h 1500187"/>
                    <a:gd name="connsiteX1" fmla="*/ 90897 w 90897"/>
                    <a:gd name="connsiteY1" fmla="*/ 0 h 1500187"/>
                    <a:gd name="connsiteX2" fmla="*/ 90897 w 90897"/>
                    <a:gd name="connsiteY2" fmla="*/ 1500188 h 1500187"/>
                    <a:gd name="connsiteX3" fmla="*/ 0 w 90897"/>
                    <a:gd name="connsiteY3" fmla="*/ 1500188 h 1500187"/>
                  </a:gdLst>
                  <a:ahLst/>
                  <a:cxnLst>
                    <a:cxn ang="0">
                      <a:pos x="connsiteX0" y="connsiteY0"/>
                    </a:cxn>
                    <a:cxn ang="0">
                      <a:pos x="connsiteX1" y="connsiteY1"/>
                    </a:cxn>
                    <a:cxn ang="0">
                      <a:pos x="connsiteX2" y="connsiteY2"/>
                    </a:cxn>
                    <a:cxn ang="0">
                      <a:pos x="connsiteX3" y="connsiteY3"/>
                    </a:cxn>
                  </a:cxnLst>
                  <a:rect l="l" t="t" r="r" b="b"/>
                  <a:pathLst>
                    <a:path w="90897" h="1500187">
                      <a:moveTo>
                        <a:pt x="0" y="0"/>
                      </a:moveTo>
                      <a:lnTo>
                        <a:pt x="90897" y="0"/>
                      </a:lnTo>
                      <a:lnTo>
                        <a:pt x="90897" y="1500188"/>
                      </a:lnTo>
                      <a:lnTo>
                        <a:pt x="0" y="1500188"/>
                      </a:lnTo>
                      <a:close/>
                    </a:path>
                  </a:pathLst>
                </a:custGeom>
                <a:solidFill>
                  <a:srgbClr val="E6E6E6"/>
                </a:solidFill>
                <a:ln w="7144" cap="flat">
                  <a:noFill/>
                  <a:prstDash val="solid"/>
                  <a:miter/>
                </a:ln>
              </p:spPr>
              <p:txBody>
                <a:bodyPr rtlCol="0" anchor="ctr"/>
                <a:lstStyle/>
                <a:p>
                  <a:endParaRPr lang="en-ID"/>
                </a:p>
              </p:txBody>
            </p:sp>
            <p:sp>
              <p:nvSpPr>
                <p:cNvPr id="494" name="Freeform: Shape 493">
                  <a:extLst>
                    <a:ext uri="{FF2B5EF4-FFF2-40B4-BE49-F238E27FC236}">
                      <a16:creationId xmlns:a16="http://schemas.microsoft.com/office/drawing/2014/main" id="{05C2F054-5BAD-4308-A4E0-C85B551D3B7B}"/>
                    </a:ext>
                  </a:extLst>
                </p:cNvPr>
                <p:cNvSpPr/>
                <p:nvPr/>
              </p:nvSpPr>
              <p:spPr>
                <a:xfrm>
                  <a:off x="5645943" y="3021241"/>
                  <a:ext cx="2271712" cy="1500187"/>
                </a:xfrm>
                <a:custGeom>
                  <a:avLst/>
                  <a:gdLst>
                    <a:gd name="connsiteX0" fmla="*/ 1135856 w 2271712"/>
                    <a:gd name="connsiteY0" fmla="*/ 0 h 1500187"/>
                    <a:gd name="connsiteX1" fmla="*/ 0 w 2271712"/>
                    <a:gd name="connsiteY1" fmla="*/ 0 h 1500187"/>
                    <a:gd name="connsiteX2" fmla="*/ 0 w 2271712"/>
                    <a:gd name="connsiteY2" fmla="*/ 1500188 h 1500187"/>
                    <a:gd name="connsiteX3" fmla="*/ 1135856 w 2271712"/>
                    <a:gd name="connsiteY3" fmla="*/ 1500188 h 1500187"/>
                    <a:gd name="connsiteX4" fmla="*/ 2271713 w 2271712"/>
                    <a:gd name="connsiteY4" fmla="*/ 1500188 h 1500187"/>
                    <a:gd name="connsiteX5" fmla="*/ 2271713 w 2271712"/>
                    <a:gd name="connsiteY5" fmla="*/ 0 h 150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1712" h="1500187">
                      <a:moveTo>
                        <a:pt x="1135856" y="0"/>
                      </a:moveTo>
                      <a:lnTo>
                        <a:pt x="0" y="0"/>
                      </a:lnTo>
                      <a:lnTo>
                        <a:pt x="0" y="1500188"/>
                      </a:lnTo>
                      <a:lnTo>
                        <a:pt x="1135856" y="1500188"/>
                      </a:lnTo>
                      <a:lnTo>
                        <a:pt x="2271713" y="1500188"/>
                      </a:lnTo>
                      <a:lnTo>
                        <a:pt x="2271713" y="0"/>
                      </a:lnTo>
                      <a:close/>
                    </a:path>
                  </a:pathLst>
                </a:custGeom>
                <a:solidFill>
                  <a:srgbClr val="F2F2F2"/>
                </a:solidFill>
                <a:ln w="7144" cap="flat">
                  <a:noFill/>
                  <a:prstDash val="solid"/>
                  <a:miter/>
                </a:ln>
              </p:spPr>
              <p:txBody>
                <a:bodyPr rtlCol="0" anchor="ctr"/>
                <a:lstStyle/>
                <a:p>
                  <a:endParaRPr lang="en-ID"/>
                </a:p>
              </p:txBody>
            </p:sp>
            <p:sp>
              <p:nvSpPr>
                <p:cNvPr id="495" name="Freeform: Shape 494">
                  <a:extLst>
                    <a:ext uri="{FF2B5EF4-FFF2-40B4-BE49-F238E27FC236}">
                      <a16:creationId xmlns:a16="http://schemas.microsoft.com/office/drawing/2014/main" id="{87AA8A9C-D7C2-4CDD-8033-6739E2E57687}"/>
                    </a:ext>
                  </a:extLst>
                </p:cNvPr>
                <p:cNvSpPr/>
                <p:nvPr/>
              </p:nvSpPr>
              <p:spPr>
                <a:xfrm>
                  <a:off x="7904868" y="3021241"/>
                  <a:ext cx="91368" cy="1500187"/>
                </a:xfrm>
                <a:custGeom>
                  <a:avLst/>
                  <a:gdLst>
                    <a:gd name="connsiteX0" fmla="*/ 0 w 91368"/>
                    <a:gd name="connsiteY0" fmla="*/ 0 h 1500187"/>
                    <a:gd name="connsiteX1" fmla="*/ 91369 w 91368"/>
                    <a:gd name="connsiteY1" fmla="*/ 0 h 1500187"/>
                    <a:gd name="connsiteX2" fmla="*/ 91369 w 91368"/>
                    <a:gd name="connsiteY2" fmla="*/ 1500188 h 1500187"/>
                    <a:gd name="connsiteX3" fmla="*/ 0 w 91368"/>
                    <a:gd name="connsiteY3" fmla="*/ 1500188 h 1500187"/>
                  </a:gdLst>
                  <a:ahLst/>
                  <a:cxnLst>
                    <a:cxn ang="0">
                      <a:pos x="connsiteX0" y="connsiteY0"/>
                    </a:cxn>
                    <a:cxn ang="0">
                      <a:pos x="connsiteX1" y="connsiteY1"/>
                    </a:cxn>
                    <a:cxn ang="0">
                      <a:pos x="connsiteX2" y="connsiteY2"/>
                    </a:cxn>
                    <a:cxn ang="0">
                      <a:pos x="connsiteX3" y="connsiteY3"/>
                    </a:cxn>
                  </a:cxnLst>
                  <a:rect l="l" t="t" r="r" b="b"/>
                  <a:pathLst>
                    <a:path w="91368" h="1500187">
                      <a:moveTo>
                        <a:pt x="0" y="0"/>
                      </a:moveTo>
                      <a:lnTo>
                        <a:pt x="91369" y="0"/>
                      </a:lnTo>
                      <a:lnTo>
                        <a:pt x="91369" y="1500188"/>
                      </a:lnTo>
                      <a:lnTo>
                        <a:pt x="0" y="1500188"/>
                      </a:lnTo>
                      <a:close/>
                    </a:path>
                  </a:pathLst>
                </a:custGeom>
                <a:solidFill>
                  <a:srgbClr val="E6E6E6"/>
                </a:solidFill>
                <a:ln w="7144" cap="flat">
                  <a:noFill/>
                  <a:prstDash val="solid"/>
                  <a:miter/>
                </a:ln>
              </p:spPr>
              <p:txBody>
                <a:bodyPr rtlCol="0" anchor="ctr"/>
                <a:lstStyle/>
                <a:p>
                  <a:endParaRPr lang="en-ID"/>
                </a:p>
              </p:txBody>
            </p:sp>
            <p:grpSp>
              <p:nvGrpSpPr>
                <p:cNvPr id="496" name="Graphic 100" descr="Open book with table lamp, books, pen and pencil">
                  <a:extLst>
                    <a:ext uri="{FF2B5EF4-FFF2-40B4-BE49-F238E27FC236}">
                      <a16:creationId xmlns:a16="http://schemas.microsoft.com/office/drawing/2014/main" id="{85407403-D118-426D-A985-A90C536B8B1C}"/>
                    </a:ext>
                  </a:extLst>
                </p:cNvPr>
                <p:cNvGrpSpPr/>
                <p:nvPr/>
              </p:nvGrpSpPr>
              <p:grpSpPr>
                <a:xfrm>
                  <a:off x="5581171" y="3021241"/>
                  <a:ext cx="50006" cy="1178718"/>
                  <a:chOff x="5581171" y="3021241"/>
                  <a:chExt cx="50006" cy="1178718"/>
                </a:xfrm>
                <a:solidFill>
                  <a:srgbClr val="D2D2D2"/>
                </a:solidFill>
              </p:grpSpPr>
              <p:sp>
                <p:nvSpPr>
                  <p:cNvPr id="505" name="Freeform: Shape 504">
                    <a:extLst>
                      <a:ext uri="{FF2B5EF4-FFF2-40B4-BE49-F238E27FC236}">
                        <a16:creationId xmlns:a16="http://schemas.microsoft.com/office/drawing/2014/main" id="{AF1E6D6F-75FC-4A0B-91AB-A1D36BCD65D6}"/>
                      </a:ext>
                    </a:extLst>
                  </p:cNvPr>
                  <p:cNvSpPr/>
                  <p:nvPr/>
                </p:nvSpPr>
                <p:spPr>
                  <a:xfrm>
                    <a:off x="5581171" y="3021241"/>
                    <a:ext cx="7143" cy="1178718"/>
                  </a:xfrm>
                  <a:custGeom>
                    <a:avLst/>
                    <a:gdLst>
                      <a:gd name="connsiteX0" fmla="*/ 0 w 7143"/>
                      <a:gd name="connsiteY0" fmla="*/ 0 h 1178718"/>
                      <a:gd name="connsiteX1" fmla="*/ 7144 w 7143"/>
                      <a:gd name="connsiteY1" fmla="*/ 0 h 1178718"/>
                      <a:gd name="connsiteX2" fmla="*/ 7144 w 7143"/>
                      <a:gd name="connsiteY2" fmla="*/ 1178719 h 1178718"/>
                      <a:gd name="connsiteX3" fmla="*/ 0 w 7143"/>
                      <a:gd name="connsiteY3" fmla="*/ 1178719 h 1178718"/>
                    </a:gdLst>
                    <a:ahLst/>
                    <a:cxnLst>
                      <a:cxn ang="0">
                        <a:pos x="connsiteX0" y="connsiteY0"/>
                      </a:cxn>
                      <a:cxn ang="0">
                        <a:pos x="connsiteX1" y="connsiteY1"/>
                      </a:cxn>
                      <a:cxn ang="0">
                        <a:pos x="connsiteX2" y="connsiteY2"/>
                      </a:cxn>
                      <a:cxn ang="0">
                        <a:pos x="connsiteX3" y="connsiteY3"/>
                      </a:cxn>
                    </a:cxnLst>
                    <a:rect l="l" t="t" r="r" b="b"/>
                    <a:pathLst>
                      <a:path w="7143" h="1178718">
                        <a:moveTo>
                          <a:pt x="0" y="0"/>
                        </a:moveTo>
                        <a:lnTo>
                          <a:pt x="7144" y="0"/>
                        </a:lnTo>
                        <a:lnTo>
                          <a:pt x="7144" y="1178719"/>
                        </a:lnTo>
                        <a:lnTo>
                          <a:pt x="0" y="1178719"/>
                        </a:lnTo>
                        <a:close/>
                      </a:path>
                    </a:pathLst>
                  </a:custGeom>
                  <a:solidFill>
                    <a:srgbClr val="D2D2D2"/>
                  </a:solidFill>
                  <a:ln w="7144" cap="flat">
                    <a:noFill/>
                    <a:prstDash val="solid"/>
                    <a:miter/>
                  </a:ln>
                </p:spPr>
                <p:txBody>
                  <a:bodyPr rtlCol="0" anchor="ctr"/>
                  <a:lstStyle/>
                  <a:p>
                    <a:endParaRPr lang="en-ID"/>
                  </a:p>
                </p:txBody>
              </p:sp>
              <p:sp>
                <p:nvSpPr>
                  <p:cNvPr id="506" name="Freeform: Shape 505">
                    <a:extLst>
                      <a:ext uri="{FF2B5EF4-FFF2-40B4-BE49-F238E27FC236}">
                        <a16:creationId xmlns:a16="http://schemas.microsoft.com/office/drawing/2014/main" id="{541C9019-2D5C-4247-BDE4-F2A950F30A2A}"/>
                      </a:ext>
                    </a:extLst>
                  </p:cNvPr>
                  <p:cNvSpPr/>
                  <p:nvPr/>
                </p:nvSpPr>
                <p:spPr>
                  <a:xfrm>
                    <a:off x="5602602" y="3021241"/>
                    <a:ext cx="7143" cy="1178718"/>
                  </a:xfrm>
                  <a:custGeom>
                    <a:avLst/>
                    <a:gdLst>
                      <a:gd name="connsiteX0" fmla="*/ 0 w 7143"/>
                      <a:gd name="connsiteY0" fmla="*/ 0 h 1178718"/>
                      <a:gd name="connsiteX1" fmla="*/ 7144 w 7143"/>
                      <a:gd name="connsiteY1" fmla="*/ 0 h 1178718"/>
                      <a:gd name="connsiteX2" fmla="*/ 7144 w 7143"/>
                      <a:gd name="connsiteY2" fmla="*/ 1178719 h 1178718"/>
                      <a:gd name="connsiteX3" fmla="*/ 0 w 7143"/>
                      <a:gd name="connsiteY3" fmla="*/ 1178719 h 1178718"/>
                    </a:gdLst>
                    <a:ahLst/>
                    <a:cxnLst>
                      <a:cxn ang="0">
                        <a:pos x="connsiteX0" y="connsiteY0"/>
                      </a:cxn>
                      <a:cxn ang="0">
                        <a:pos x="connsiteX1" y="connsiteY1"/>
                      </a:cxn>
                      <a:cxn ang="0">
                        <a:pos x="connsiteX2" y="connsiteY2"/>
                      </a:cxn>
                      <a:cxn ang="0">
                        <a:pos x="connsiteX3" y="connsiteY3"/>
                      </a:cxn>
                    </a:cxnLst>
                    <a:rect l="l" t="t" r="r" b="b"/>
                    <a:pathLst>
                      <a:path w="7143" h="1178718">
                        <a:moveTo>
                          <a:pt x="0" y="0"/>
                        </a:moveTo>
                        <a:lnTo>
                          <a:pt x="7144" y="0"/>
                        </a:lnTo>
                        <a:lnTo>
                          <a:pt x="7144" y="1178719"/>
                        </a:lnTo>
                        <a:lnTo>
                          <a:pt x="0" y="1178719"/>
                        </a:lnTo>
                        <a:close/>
                      </a:path>
                    </a:pathLst>
                  </a:custGeom>
                  <a:solidFill>
                    <a:srgbClr val="D2D2D2"/>
                  </a:solidFill>
                  <a:ln w="7144" cap="flat">
                    <a:noFill/>
                    <a:prstDash val="solid"/>
                    <a:miter/>
                  </a:ln>
                </p:spPr>
                <p:txBody>
                  <a:bodyPr rtlCol="0" anchor="ctr"/>
                  <a:lstStyle/>
                  <a:p>
                    <a:endParaRPr lang="en-ID"/>
                  </a:p>
                </p:txBody>
              </p:sp>
              <p:sp>
                <p:nvSpPr>
                  <p:cNvPr id="507" name="Freeform: Shape 506">
                    <a:extLst>
                      <a:ext uri="{FF2B5EF4-FFF2-40B4-BE49-F238E27FC236}">
                        <a16:creationId xmlns:a16="http://schemas.microsoft.com/office/drawing/2014/main" id="{2DD22731-BCF0-410A-8D0A-C7E51B5CFBBD}"/>
                      </a:ext>
                    </a:extLst>
                  </p:cNvPr>
                  <p:cNvSpPr/>
                  <p:nvPr/>
                </p:nvSpPr>
                <p:spPr>
                  <a:xfrm>
                    <a:off x="5624033" y="3021241"/>
                    <a:ext cx="7143" cy="1178718"/>
                  </a:xfrm>
                  <a:custGeom>
                    <a:avLst/>
                    <a:gdLst>
                      <a:gd name="connsiteX0" fmla="*/ 0 w 7143"/>
                      <a:gd name="connsiteY0" fmla="*/ 0 h 1178718"/>
                      <a:gd name="connsiteX1" fmla="*/ 7144 w 7143"/>
                      <a:gd name="connsiteY1" fmla="*/ 0 h 1178718"/>
                      <a:gd name="connsiteX2" fmla="*/ 7144 w 7143"/>
                      <a:gd name="connsiteY2" fmla="*/ 1178719 h 1178718"/>
                      <a:gd name="connsiteX3" fmla="*/ 0 w 7143"/>
                      <a:gd name="connsiteY3" fmla="*/ 1178719 h 1178718"/>
                    </a:gdLst>
                    <a:ahLst/>
                    <a:cxnLst>
                      <a:cxn ang="0">
                        <a:pos x="connsiteX0" y="connsiteY0"/>
                      </a:cxn>
                      <a:cxn ang="0">
                        <a:pos x="connsiteX1" y="connsiteY1"/>
                      </a:cxn>
                      <a:cxn ang="0">
                        <a:pos x="connsiteX2" y="connsiteY2"/>
                      </a:cxn>
                      <a:cxn ang="0">
                        <a:pos x="connsiteX3" y="connsiteY3"/>
                      </a:cxn>
                    </a:cxnLst>
                    <a:rect l="l" t="t" r="r" b="b"/>
                    <a:pathLst>
                      <a:path w="7143" h="1178718">
                        <a:moveTo>
                          <a:pt x="0" y="0"/>
                        </a:moveTo>
                        <a:lnTo>
                          <a:pt x="7144" y="0"/>
                        </a:lnTo>
                        <a:lnTo>
                          <a:pt x="7144" y="1178719"/>
                        </a:lnTo>
                        <a:lnTo>
                          <a:pt x="0" y="1178719"/>
                        </a:lnTo>
                        <a:close/>
                      </a:path>
                    </a:pathLst>
                  </a:custGeom>
                  <a:solidFill>
                    <a:srgbClr val="D2D2D2"/>
                  </a:solidFill>
                  <a:ln w="7144" cap="flat">
                    <a:noFill/>
                    <a:prstDash val="solid"/>
                    <a:miter/>
                  </a:ln>
                </p:spPr>
                <p:txBody>
                  <a:bodyPr rtlCol="0" anchor="ctr"/>
                  <a:lstStyle/>
                  <a:p>
                    <a:endParaRPr lang="en-ID"/>
                  </a:p>
                </p:txBody>
              </p:sp>
            </p:grpSp>
            <p:grpSp>
              <p:nvGrpSpPr>
                <p:cNvPr id="497" name="Graphic 100" descr="Open book with table lamp, books, pen and pencil">
                  <a:extLst>
                    <a:ext uri="{FF2B5EF4-FFF2-40B4-BE49-F238E27FC236}">
                      <a16:creationId xmlns:a16="http://schemas.microsoft.com/office/drawing/2014/main" id="{79D44A0B-A3B7-418D-97D1-A7AD3FA4E977}"/>
                    </a:ext>
                  </a:extLst>
                </p:cNvPr>
                <p:cNvGrpSpPr/>
                <p:nvPr/>
              </p:nvGrpSpPr>
              <p:grpSpPr>
                <a:xfrm>
                  <a:off x="7924800" y="3021241"/>
                  <a:ext cx="50006" cy="1500187"/>
                  <a:chOff x="7924800" y="3021241"/>
                  <a:chExt cx="50006" cy="1500187"/>
                </a:xfrm>
                <a:solidFill>
                  <a:srgbClr val="D2D2D2"/>
                </a:solidFill>
              </p:grpSpPr>
              <p:sp>
                <p:nvSpPr>
                  <p:cNvPr id="502" name="Freeform: Shape 501">
                    <a:extLst>
                      <a:ext uri="{FF2B5EF4-FFF2-40B4-BE49-F238E27FC236}">
                        <a16:creationId xmlns:a16="http://schemas.microsoft.com/office/drawing/2014/main" id="{97459E17-8557-4BE4-AA75-1541B453831C}"/>
                      </a:ext>
                    </a:extLst>
                  </p:cNvPr>
                  <p:cNvSpPr/>
                  <p:nvPr/>
                </p:nvSpPr>
                <p:spPr>
                  <a:xfrm>
                    <a:off x="7967662" y="3021241"/>
                    <a:ext cx="7143" cy="1500187"/>
                  </a:xfrm>
                  <a:custGeom>
                    <a:avLst/>
                    <a:gdLst>
                      <a:gd name="connsiteX0" fmla="*/ 0 w 7143"/>
                      <a:gd name="connsiteY0" fmla="*/ 0 h 1500187"/>
                      <a:gd name="connsiteX1" fmla="*/ 7144 w 7143"/>
                      <a:gd name="connsiteY1" fmla="*/ 0 h 1500187"/>
                      <a:gd name="connsiteX2" fmla="*/ 7144 w 7143"/>
                      <a:gd name="connsiteY2" fmla="*/ 1500188 h 1500187"/>
                      <a:gd name="connsiteX3" fmla="*/ 0 w 7143"/>
                      <a:gd name="connsiteY3" fmla="*/ 1500188 h 1500187"/>
                    </a:gdLst>
                    <a:ahLst/>
                    <a:cxnLst>
                      <a:cxn ang="0">
                        <a:pos x="connsiteX0" y="connsiteY0"/>
                      </a:cxn>
                      <a:cxn ang="0">
                        <a:pos x="connsiteX1" y="connsiteY1"/>
                      </a:cxn>
                      <a:cxn ang="0">
                        <a:pos x="connsiteX2" y="connsiteY2"/>
                      </a:cxn>
                      <a:cxn ang="0">
                        <a:pos x="connsiteX3" y="connsiteY3"/>
                      </a:cxn>
                    </a:cxnLst>
                    <a:rect l="l" t="t" r="r" b="b"/>
                    <a:pathLst>
                      <a:path w="7143" h="1500187">
                        <a:moveTo>
                          <a:pt x="0" y="0"/>
                        </a:moveTo>
                        <a:lnTo>
                          <a:pt x="7144" y="0"/>
                        </a:lnTo>
                        <a:lnTo>
                          <a:pt x="7144" y="1500188"/>
                        </a:lnTo>
                        <a:lnTo>
                          <a:pt x="0" y="1500188"/>
                        </a:lnTo>
                        <a:close/>
                      </a:path>
                    </a:pathLst>
                  </a:custGeom>
                  <a:solidFill>
                    <a:srgbClr val="D2D2D2"/>
                  </a:solidFill>
                  <a:ln w="7144" cap="flat">
                    <a:noFill/>
                    <a:prstDash val="solid"/>
                    <a:miter/>
                  </a:ln>
                </p:spPr>
                <p:txBody>
                  <a:bodyPr rtlCol="0" anchor="ctr"/>
                  <a:lstStyle/>
                  <a:p>
                    <a:endParaRPr lang="en-ID"/>
                  </a:p>
                </p:txBody>
              </p:sp>
              <p:sp>
                <p:nvSpPr>
                  <p:cNvPr id="503" name="Freeform: Shape 502">
                    <a:extLst>
                      <a:ext uri="{FF2B5EF4-FFF2-40B4-BE49-F238E27FC236}">
                        <a16:creationId xmlns:a16="http://schemas.microsoft.com/office/drawing/2014/main" id="{51B5CCD7-0663-4DEE-BDDA-581CB15922B6}"/>
                      </a:ext>
                    </a:extLst>
                  </p:cNvPr>
                  <p:cNvSpPr/>
                  <p:nvPr/>
                </p:nvSpPr>
                <p:spPr>
                  <a:xfrm>
                    <a:off x="7946231" y="3021241"/>
                    <a:ext cx="7143" cy="1500187"/>
                  </a:xfrm>
                  <a:custGeom>
                    <a:avLst/>
                    <a:gdLst>
                      <a:gd name="connsiteX0" fmla="*/ 0 w 7143"/>
                      <a:gd name="connsiteY0" fmla="*/ 0 h 1500187"/>
                      <a:gd name="connsiteX1" fmla="*/ 7144 w 7143"/>
                      <a:gd name="connsiteY1" fmla="*/ 0 h 1500187"/>
                      <a:gd name="connsiteX2" fmla="*/ 7144 w 7143"/>
                      <a:gd name="connsiteY2" fmla="*/ 1500188 h 1500187"/>
                      <a:gd name="connsiteX3" fmla="*/ 0 w 7143"/>
                      <a:gd name="connsiteY3" fmla="*/ 1500188 h 1500187"/>
                    </a:gdLst>
                    <a:ahLst/>
                    <a:cxnLst>
                      <a:cxn ang="0">
                        <a:pos x="connsiteX0" y="connsiteY0"/>
                      </a:cxn>
                      <a:cxn ang="0">
                        <a:pos x="connsiteX1" y="connsiteY1"/>
                      </a:cxn>
                      <a:cxn ang="0">
                        <a:pos x="connsiteX2" y="connsiteY2"/>
                      </a:cxn>
                      <a:cxn ang="0">
                        <a:pos x="connsiteX3" y="connsiteY3"/>
                      </a:cxn>
                    </a:cxnLst>
                    <a:rect l="l" t="t" r="r" b="b"/>
                    <a:pathLst>
                      <a:path w="7143" h="1500187">
                        <a:moveTo>
                          <a:pt x="0" y="0"/>
                        </a:moveTo>
                        <a:lnTo>
                          <a:pt x="7144" y="0"/>
                        </a:lnTo>
                        <a:lnTo>
                          <a:pt x="7144" y="1500188"/>
                        </a:lnTo>
                        <a:lnTo>
                          <a:pt x="0" y="1500188"/>
                        </a:lnTo>
                        <a:close/>
                      </a:path>
                    </a:pathLst>
                  </a:custGeom>
                  <a:solidFill>
                    <a:srgbClr val="D2D2D2"/>
                  </a:solidFill>
                  <a:ln w="7144" cap="flat">
                    <a:noFill/>
                    <a:prstDash val="solid"/>
                    <a:miter/>
                  </a:ln>
                </p:spPr>
                <p:txBody>
                  <a:bodyPr rtlCol="0" anchor="ctr"/>
                  <a:lstStyle/>
                  <a:p>
                    <a:endParaRPr lang="en-ID"/>
                  </a:p>
                </p:txBody>
              </p:sp>
              <p:sp>
                <p:nvSpPr>
                  <p:cNvPr id="504" name="Freeform: Shape 503">
                    <a:extLst>
                      <a:ext uri="{FF2B5EF4-FFF2-40B4-BE49-F238E27FC236}">
                        <a16:creationId xmlns:a16="http://schemas.microsoft.com/office/drawing/2014/main" id="{7F772595-7C70-4BC5-9AED-6FE437B2F74B}"/>
                      </a:ext>
                    </a:extLst>
                  </p:cNvPr>
                  <p:cNvSpPr/>
                  <p:nvPr/>
                </p:nvSpPr>
                <p:spPr>
                  <a:xfrm>
                    <a:off x="7924800" y="3021241"/>
                    <a:ext cx="7143" cy="1500187"/>
                  </a:xfrm>
                  <a:custGeom>
                    <a:avLst/>
                    <a:gdLst>
                      <a:gd name="connsiteX0" fmla="*/ 0 w 7143"/>
                      <a:gd name="connsiteY0" fmla="*/ 0 h 1500187"/>
                      <a:gd name="connsiteX1" fmla="*/ 7144 w 7143"/>
                      <a:gd name="connsiteY1" fmla="*/ 0 h 1500187"/>
                      <a:gd name="connsiteX2" fmla="*/ 7144 w 7143"/>
                      <a:gd name="connsiteY2" fmla="*/ 1500188 h 1500187"/>
                      <a:gd name="connsiteX3" fmla="*/ 0 w 7143"/>
                      <a:gd name="connsiteY3" fmla="*/ 1500188 h 1500187"/>
                    </a:gdLst>
                    <a:ahLst/>
                    <a:cxnLst>
                      <a:cxn ang="0">
                        <a:pos x="connsiteX0" y="connsiteY0"/>
                      </a:cxn>
                      <a:cxn ang="0">
                        <a:pos x="connsiteX1" y="connsiteY1"/>
                      </a:cxn>
                      <a:cxn ang="0">
                        <a:pos x="connsiteX2" y="connsiteY2"/>
                      </a:cxn>
                      <a:cxn ang="0">
                        <a:pos x="connsiteX3" y="connsiteY3"/>
                      </a:cxn>
                    </a:cxnLst>
                    <a:rect l="l" t="t" r="r" b="b"/>
                    <a:pathLst>
                      <a:path w="7143" h="1500187">
                        <a:moveTo>
                          <a:pt x="0" y="0"/>
                        </a:moveTo>
                        <a:lnTo>
                          <a:pt x="7144" y="0"/>
                        </a:lnTo>
                        <a:lnTo>
                          <a:pt x="7144" y="1500188"/>
                        </a:lnTo>
                        <a:lnTo>
                          <a:pt x="0" y="1500188"/>
                        </a:lnTo>
                        <a:close/>
                      </a:path>
                    </a:pathLst>
                  </a:custGeom>
                  <a:solidFill>
                    <a:srgbClr val="D2D2D2"/>
                  </a:solidFill>
                  <a:ln w="7144" cap="flat">
                    <a:noFill/>
                    <a:prstDash val="solid"/>
                    <a:miter/>
                  </a:ln>
                </p:spPr>
                <p:txBody>
                  <a:bodyPr rtlCol="0" anchor="ctr"/>
                  <a:lstStyle/>
                  <a:p>
                    <a:endParaRPr lang="en-ID"/>
                  </a:p>
                </p:txBody>
              </p:sp>
            </p:grpSp>
            <p:sp>
              <p:nvSpPr>
                <p:cNvPr id="498" name="Freeform: Shape 497">
                  <a:extLst>
                    <a:ext uri="{FF2B5EF4-FFF2-40B4-BE49-F238E27FC236}">
                      <a16:creationId xmlns:a16="http://schemas.microsoft.com/office/drawing/2014/main" id="{0E1D3593-42AD-49D4-A50D-6AFC5DFD04CE}"/>
                    </a:ext>
                  </a:extLst>
                </p:cNvPr>
                <p:cNvSpPr/>
                <p:nvPr/>
              </p:nvSpPr>
              <p:spPr>
                <a:xfrm>
                  <a:off x="6781800" y="2952347"/>
                  <a:ext cx="1040494" cy="1569075"/>
                </a:xfrm>
                <a:custGeom>
                  <a:avLst/>
                  <a:gdLst>
                    <a:gd name="connsiteX0" fmla="*/ 78 w 1040494"/>
                    <a:gd name="connsiteY0" fmla="*/ 1569075 h 1569075"/>
                    <a:gd name="connsiteX1" fmla="*/ 1040494 w 1040494"/>
                    <a:gd name="connsiteY1" fmla="*/ 1500187 h 1569075"/>
                    <a:gd name="connsiteX2" fmla="*/ 1040494 w 1040494"/>
                    <a:gd name="connsiteY2" fmla="*/ 0 h 1569075"/>
                    <a:gd name="connsiteX3" fmla="*/ 0 w 1040494"/>
                    <a:gd name="connsiteY3" fmla="*/ 68894 h 1569075"/>
                    <a:gd name="connsiteX4" fmla="*/ 0 w 1040494"/>
                    <a:gd name="connsiteY4" fmla="*/ 1569003 h 1569075"/>
                    <a:gd name="connsiteX5" fmla="*/ 78 w 1040494"/>
                    <a:gd name="connsiteY5" fmla="*/ 1569075 h 156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0494" h="1569075">
                      <a:moveTo>
                        <a:pt x="78" y="1569075"/>
                      </a:moveTo>
                      <a:lnTo>
                        <a:pt x="1040494" y="1500187"/>
                      </a:lnTo>
                      <a:lnTo>
                        <a:pt x="1040494" y="0"/>
                      </a:lnTo>
                      <a:lnTo>
                        <a:pt x="0" y="68894"/>
                      </a:lnTo>
                      <a:lnTo>
                        <a:pt x="0" y="1569003"/>
                      </a:lnTo>
                      <a:cubicBezTo>
                        <a:pt x="0" y="1569046"/>
                        <a:pt x="36" y="1569082"/>
                        <a:pt x="78" y="1569075"/>
                      </a:cubicBezTo>
                      <a:close/>
                    </a:path>
                  </a:pathLst>
                </a:custGeom>
                <a:solidFill>
                  <a:srgbClr val="D2D2D2"/>
                </a:solidFill>
                <a:ln w="7144" cap="flat">
                  <a:noFill/>
                  <a:prstDash val="solid"/>
                  <a:miter/>
                </a:ln>
              </p:spPr>
              <p:txBody>
                <a:bodyPr rtlCol="0" anchor="ctr"/>
                <a:lstStyle/>
                <a:p>
                  <a:endParaRPr lang="en-ID"/>
                </a:p>
              </p:txBody>
            </p:sp>
            <p:sp>
              <p:nvSpPr>
                <p:cNvPr id="499" name="Freeform: Shape 498">
                  <a:extLst>
                    <a:ext uri="{FF2B5EF4-FFF2-40B4-BE49-F238E27FC236}">
                      <a16:creationId xmlns:a16="http://schemas.microsoft.com/office/drawing/2014/main" id="{D704FCDC-9706-483A-95F4-2F13AD5767BE}"/>
                    </a:ext>
                  </a:extLst>
                </p:cNvPr>
                <p:cNvSpPr/>
                <p:nvPr/>
              </p:nvSpPr>
              <p:spPr>
                <a:xfrm>
                  <a:off x="6781800" y="2911542"/>
                  <a:ext cx="908263" cy="1609879"/>
                </a:xfrm>
                <a:custGeom>
                  <a:avLst/>
                  <a:gdLst>
                    <a:gd name="connsiteX0" fmla="*/ 78 w 908263"/>
                    <a:gd name="connsiteY0" fmla="*/ 1609880 h 1609879"/>
                    <a:gd name="connsiteX1" fmla="*/ 908263 w 908263"/>
                    <a:gd name="connsiteY1" fmla="*/ 1500188 h 1609879"/>
                    <a:gd name="connsiteX2" fmla="*/ 908263 w 908263"/>
                    <a:gd name="connsiteY2" fmla="*/ 0 h 1609879"/>
                    <a:gd name="connsiteX3" fmla="*/ 0 w 908263"/>
                    <a:gd name="connsiteY3" fmla="*/ 109699 h 1609879"/>
                    <a:gd name="connsiteX4" fmla="*/ 0 w 908263"/>
                    <a:gd name="connsiteY4" fmla="*/ 1609808 h 1609879"/>
                    <a:gd name="connsiteX5" fmla="*/ 78 w 908263"/>
                    <a:gd name="connsiteY5" fmla="*/ 1609880 h 160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263" h="1609879">
                      <a:moveTo>
                        <a:pt x="78" y="1609880"/>
                      </a:moveTo>
                      <a:lnTo>
                        <a:pt x="908263" y="1500188"/>
                      </a:lnTo>
                      <a:lnTo>
                        <a:pt x="908263" y="0"/>
                      </a:lnTo>
                      <a:lnTo>
                        <a:pt x="0" y="109699"/>
                      </a:lnTo>
                      <a:lnTo>
                        <a:pt x="0" y="1609808"/>
                      </a:lnTo>
                      <a:cubicBezTo>
                        <a:pt x="0" y="1609851"/>
                        <a:pt x="36" y="1609880"/>
                        <a:pt x="78" y="1609880"/>
                      </a:cubicBezTo>
                      <a:close/>
                    </a:path>
                  </a:pathLst>
                </a:custGeom>
                <a:solidFill>
                  <a:srgbClr val="FFFFFF"/>
                </a:solidFill>
                <a:ln w="7144" cap="flat">
                  <a:noFill/>
                  <a:prstDash val="solid"/>
                  <a:miter/>
                </a:ln>
              </p:spPr>
              <p:txBody>
                <a:bodyPr rtlCol="0" anchor="ctr"/>
                <a:lstStyle/>
                <a:p>
                  <a:endParaRPr lang="en-ID"/>
                </a:p>
              </p:txBody>
            </p:sp>
            <p:sp>
              <p:nvSpPr>
                <p:cNvPr id="500" name="Freeform: Shape 499">
                  <a:extLst>
                    <a:ext uri="{FF2B5EF4-FFF2-40B4-BE49-F238E27FC236}">
                      <a16:creationId xmlns:a16="http://schemas.microsoft.com/office/drawing/2014/main" id="{EBB1B96B-A9E4-4023-88F1-935AB0A89847}"/>
                    </a:ext>
                  </a:extLst>
                </p:cNvPr>
                <p:cNvSpPr/>
                <p:nvPr/>
              </p:nvSpPr>
              <p:spPr>
                <a:xfrm>
                  <a:off x="5753100" y="3185548"/>
                  <a:ext cx="671512" cy="1064418"/>
                </a:xfrm>
                <a:custGeom>
                  <a:avLst/>
                  <a:gdLst>
                    <a:gd name="connsiteX0" fmla="*/ 657225 w 671512"/>
                    <a:gd name="connsiteY0" fmla="*/ 28575 h 1064418"/>
                    <a:gd name="connsiteX1" fmla="*/ 14288 w 671512"/>
                    <a:gd name="connsiteY1" fmla="*/ 28575 h 1064418"/>
                    <a:gd name="connsiteX2" fmla="*/ 0 w 671512"/>
                    <a:gd name="connsiteY2" fmla="*/ 14288 h 1064418"/>
                    <a:gd name="connsiteX3" fmla="*/ 14288 w 671512"/>
                    <a:gd name="connsiteY3" fmla="*/ 0 h 1064418"/>
                    <a:gd name="connsiteX4" fmla="*/ 657225 w 671512"/>
                    <a:gd name="connsiteY4" fmla="*/ 0 h 1064418"/>
                    <a:gd name="connsiteX5" fmla="*/ 671513 w 671512"/>
                    <a:gd name="connsiteY5" fmla="*/ 14288 h 1064418"/>
                    <a:gd name="connsiteX6" fmla="*/ 657225 w 671512"/>
                    <a:gd name="connsiteY6" fmla="*/ 28575 h 1064418"/>
                    <a:gd name="connsiteX7" fmla="*/ 671513 w 671512"/>
                    <a:gd name="connsiteY7" fmla="*/ 117872 h 1064418"/>
                    <a:gd name="connsiteX8" fmla="*/ 657225 w 671512"/>
                    <a:gd name="connsiteY8" fmla="*/ 103584 h 1064418"/>
                    <a:gd name="connsiteX9" fmla="*/ 14288 w 671512"/>
                    <a:gd name="connsiteY9" fmla="*/ 103584 h 1064418"/>
                    <a:gd name="connsiteX10" fmla="*/ 0 w 671512"/>
                    <a:gd name="connsiteY10" fmla="*/ 117872 h 1064418"/>
                    <a:gd name="connsiteX11" fmla="*/ 14288 w 671512"/>
                    <a:gd name="connsiteY11" fmla="*/ 132159 h 1064418"/>
                    <a:gd name="connsiteX12" fmla="*/ 657225 w 671512"/>
                    <a:gd name="connsiteY12" fmla="*/ 132159 h 1064418"/>
                    <a:gd name="connsiteX13" fmla="*/ 671513 w 671512"/>
                    <a:gd name="connsiteY13" fmla="*/ 117872 h 1064418"/>
                    <a:gd name="connsiteX14" fmla="*/ 671513 w 671512"/>
                    <a:gd name="connsiteY14" fmla="*/ 221456 h 1064418"/>
                    <a:gd name="connsiteX15" fmla="*/ 657225 w 671512"/>
                    <a:gd name="connsiteY15" fmla="*/ 207169 h 1064418"/>
                    <a:gd name="connsiteX16" fmla="*/ 14288 w 671512"/>
                    <a:gd name="connsiteY16" fmla="*/ 207169 h 1064418"/>
                    <a:gd name="connsiteX17" fmla="*/ 0 w 671512"/>
                    <a:gd name="connsiteY17" fmla="*/ 221456 h 1064418"/>
                    <a:gd name="connsiteX18" fmla="*/ 14288 w 671512"/>
                    <a:gd name="connsiteY18" fmla="*/ 235744 h 1064418"/>
                    <a:gd name="connsiteX19" fmla="*/ 657225 w 671512"/>
                    <a:gd name="connsiteY19" fmla="*/ 235744 h 1064418"/>
                    <a:gd name="connsiteX20" fmla="*/ 671513 w 671512"/>
                    <a:gd name="connsiteY20" fmla="*/ 221456 h 1064418"/>
                    <a:gd name="connsiteX21" fmla="*/ 671513 w 671512"/>
                    <a:gd name="connsiteY21" fmla="*/ 325041 h 1064418"/>
                    <a:gd name="connsiteX22" fmla="*/ 657225 w 671512"/>
                    <a:gd name="connsiteY22" fmla="*/ 310753 h 1064418"/>
                    <a:gd name="connsiteX23" fmla="*/ 14288 w 671512"/>
                    <a:gd name="connsiteY23" fmla="*/ 310753 h 1064418"/>
                    <a:gd name="connsiteX24" fmla="*/ 0 w 671512"/>
                    <a:gd name="connsiteY24" fmla="*/ 325041 h 1064418"/>
                    <a:gd name="connsiteX25" fmla="*/ 14288 w 671512"/>
                    <a:gd name="connsiteY25" fmla="*/ 339328 h 1064418"/>
                    <a:gd name="connsiteX26" fmla="*/ 657225 w 671512"/>
                    <a:gd name="connsiteY26" fmla="*/ 339328 h 1064418"/>
                    <a:gd name="connsiteX27" fmla="*/ 671513 w 671512"/>
                    <a:gd name="connsiteY27" fmla="*/ 325041 h 1064418"/>
                    <a:gd name="connsiteX28" fmla="*/ 671513 w 671512"/>
                    <a:gd name="connsiteY28" fmla="*/ 428625 h 1064418"/>
                    <a:gd name="connsiteX29" fmla="*/ 657225 w 671512"/>
                    <a:gd name="connsiteY29" fmla="*/ 414338 h 1064418"/>
                    <a:gd name="connsiteX30" fmla="*/ 14288 w 671512"/>
                    <a:gd name="connsiteY30" fmla="*/ 414338 h 1064418"/>
                    <a:gd name="connsiteX31" fmla="*/ 0 w 671512"/>
                    <a:gd name="connsiteY31" fmla="*/ 428625 h 1064418"/>
                    <a:gd name="connsiteX32" fmla="*/ 14288 w 671512"/>
                    <a:gd name="connsiteY32" fmla="*/ 442913 h 1064418"/>
                    <a:gd name="connsiteX33" fmla="*/ 657225 w 671512"/>
                    <a:gd name="connsiteY33" fmla="*/ 442913 h 1064418"/>
                    <a:gd name="connsiteX34" fmla="*/ 671513 w 671512"/>
                    <a:gd name="connsiteY34" fmla="*/ 428625 h 1064418"/>
                    <a:gd name="connsiteX35" fmla="*/ 421481 w 671512"/>
                    <a:gd name="connsiteY35" fmla="*/ 532210 h 1064418"/>
                    <a:gd name="connsiteX36" fmla="*/ 407194 w 671512"/>
                    <a:gd name="connsiteY36" fmla="*/ 517922 h 1064418"/>
                    <a:gd name="connsiteX37" fmla="*/ 14288 w 671512"/>
                    <a:gd name="connsiteY37" fmla="*/ 517922 h 1064418"/>
                    <a:gd name="connsiteX38" fmla="*/ 0 w 671512"/>
                    <a:gd name="connsiteY38" fmla="*/ 532210 h 1064418"/>
                    <a:gd name="connsiteX39" fmla="*/ 14288 w 671512"/>
                    <a:gd name="connsiteY39" fmla="*/ 546497 h 1064418"/>
                    <a:gd name="connsiteX40" fmla="*/ 407194 w 671512"/>
                    <a:gd name="connsiteY40" fmla="*/ 546497 h 1064418"/>
                    <a:gd name="connsiteX41" fmla="*/ 421481 w 671512"/>
                    <a:gd name="connsiteY41" fmla="*/ 532210 h 1064418"/>
                    <a:gd name="connsiteX42" fmla="*/ 671513 w 671512"/>
                    <a:gd name="connsiteY42" fmla="*/ 635794 h 1064418"/>
                    <a:gd name="connsiteX43" fmla="*/ 657225 w 671512"/>
                    <a:gd name="connsiteY43" fmla="*/ 621506 h 1064418"/>
                    <a:gd name="connsiteX44" fmla="*/ 14288 w 671512"/>
                    <a:gd name="connsiteY44" fmla="*/ 621506 h 1064418"/>
                    <a:gd name="connsiteX45" fmla="*/ 0 w 671512"/>
                    <a:gd name="connsiteY45" fmla="*/ 635794 h 1064418"/>
                    <a:gd name="connsiteX46" fmla="*/ 14288 w 671512"/>
                    <a:gd name="connsiteY46" fmla="*/ 650081 h 1064418"/>
                    <a:gd name="connsiteX47" fmla="*/ 657225 w 671512"/>
                    <a:gd name="connsiteY47" fmla="*/ 650081 h 1064418"/>
                    <a:gd name="connsiteX48" fmla="*/ 671513 w 671512"/>
                    <a:gd name="connsiteY48" fmla="*/ 635794 h 1064418"/>
                    <a:gd name="connsiteX49" fmla="*/ 671513 w 671512"/>
                    <a:gd name="connsiteY49" fmla="*/ 739378 h 1064418"/>
                    <a:gd name="connsiteX50" fmla="*/ 657225 w 671512"/>
                    <a:gd name="connsiteY50" fmla="*/ 725091 h 1064418"/>
                    <a:gd name="connsiteX51" fmla="*/ 14288 w 671512"/>
                    <a:gd name="connsiteY51" fmla="*/ 725091 h 1064418"/>
                    <a:gd name="connsiteX52" fmla="*/ 0 w 671512"/>
                    <a:gd name="connsiteY52" fmla="*/ 739378 h 1064418"/>
                    <a:gd name="connsiteX53" fmla="*/ 14288 w 671512"/>
                    <a:gd name="connsiteY53" fmla="*/ 753666 h 1064418"/>
                    <a:gd name="connsiteX54" fmla="*/ 657225 w 671512"/>
                    <a:gd name="connsiteY54" fmla="*/ 753666 h 1064418"/>
                    <a:gd name="connsiteX55" fmla="*/ 671513 w 671512"/>
                    <a:gd name="connsiteY55" fmla="*/ 739378 h 1064418"/>
                    <a:gd name="connsiteX56" fmla="*/ 671513 w 671512"/>
                    <a:gd name="connsiteY56" fmla="*/ 842963 h 1064418"/>
                    <a:gd name="connsiteX57" fmla="*/ 657225 w 671512"/>
                    <a:gd name="connsiteY57" fmla="*/ 828675 h 1064418"/>
                    <a:gd name="connsiteX58" fmla="*/ 14288 w 671512"/>
                    <a:gd name="connsiteY58" fmla="*/ 828675 h 1064418"/>
                    <a:gd name="connsiteX59" fmla="*/ 0 w 671512"/>
                    <a:gd name="connsiteY59" fmla="*/ 842963 h 1064418"/>
                    <a:gd name="connsiteX60" fmla="*/ 14288 w 671512"/>
                    <a:gd name="connsiteY60" fmla="*/ 857250 h 1064418"/>
                    <a:gd name="connsiteX61" fmla="*/ 657225 w 671512"/>
                    <a:gd name="connsiteY61" fmla="*/ 857250 h 1064418"/>
                    <a:gd name="connsiteX62" fmla="*/ 671513 w 671512"/>
                    <a:gd name="connsiteY62" fmla="*/ 842963 h 1064418"/>
                    <a:gd name="connsiteX63" fmla="*/ 671513 w 671512"/>
                    <a:gd name="connsiteY63" fmla="*/ 946547 h 1064418"/>
                    <a:gd name="connsiteX64" fmla="*/ 657225 w 671512"/>
                    <a:gd name="connsiteY64" fmla="*/ 932260 h 1064418"/>
                    <a:gd name="connsiteX65" fmla="*/ 14288 w 671512"/>
                    <a:gd name="connsiteY65" fmla="*/ 932260 h 1064418"/>
                    <a:gd name="connsiteX66" fmla="*/ 0 w 671512"/>
                    <a:gd name="connsiteY66" fmla="*/ 946547 h 1064418"/>
                    <a:gd name="connsiteX67" fmla="*/ 14288 w 671512"/>
                    <a:gd name="connsiteY67" fmla="*/ 960835 h 1064418"/>
                    <a:gd name="connsiteX68" fmla="*/ 657225 w 671512"/>
                    <a:gd name="connsiteY68" fmla="*/ 960835 h 1064418"/>
                    <a:gd name="connsiteX69" fmla="*/ 671513 w 671512"/>
                    <a:gd name="connsiteY69" fmla="*/ 946547 h 1064418"/>
                    <a:gd name="connsiteX70" fmla="*/ 671513 w 671512"/>
                    <a:gd name="connsiteY70" fmla="*/ 1050132 h 1064418"/>
                    <a:gd name="connsiteX71" fmla="*/ 657225 w 671512"/>
                    <a:gd name="connsiteY71" fmla="*/ 1035844 h 1064418"/>
                    <a:gd name="connsiteX72" fmla="*/ 14288 w 671512"/>
                    <a:gd name="connsiteY72" fmla="*/ 1035844 h 1064418"/>
                    <a:gd name="connsiteX73" fmla="*/ 0 w 671512"/>
                    <a:gd name="connsiteY73" fmla="*/ 1050132 h 1064418"/>
                    <a:gd name="connsiteX74" fmla="*/ 14288 w 671512"/>
                    <a:gd name="connsiteY74" fmla="*/ 1064419 h 1064418"/>
                    <a:gd name="connsiteX75" fmla="*/ 657225 w 671512"/>
                    <a:gd name="connsiteY75" fmla="*/ 1064419 h 1064418"/>
                    <a:gd name="connsiteX76" fmla="*/ 671513 w 671512"/>
                    <a:gd name="connsiteY76" fmla="*/ 1050132 h 106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71512" h="1064418">
                      <a:moveTo>
                        <a:pt x="657225" y="28575"/>
                      </a:moveTo>
                      <a:lnTo>
                        <a:pt x="14288" y="28575"/>
                      </a:lnTo>
                      <a:cubicBezTo>
                        <a:pt x="6401" y="28575"/>
                        <a:pt x="0" y="22174"/>
                        <a:pt x="0" y="14288"/>
                      </a:cubicBezTo>
                      <a:cubicBezTo>
                        <a:pt x="0" y="6401"/>
                        <a:pt x="6401" y="0"/>
                        <a:pt x="14288" y="0"/>
                      </a:cubicBezTo>
                      <a:lnTo>
                        <a:pt x="657225" y="0"/>
                      </a:lnTo>
                      <a:cubicBezTo>
                        <a:pt x="665112" y="0"/>
                        <a:pt x="671513" y="6401"/>
                        <a:pt x="671513" y="14288"/>
                      </a:cubicBezTo>
                      <a:cubicBezTo>
                        <a:pt x="671513" y="22174"/>
                        <a:pt x="665112" y="28575"/>
                        <a:pt x="657225" y="28575"/>
                      </a:cubicBezTo>
                      <a:close/>
                      <a:moveTo>
                        <a:pt x="671513" y="117872"/>
                      </a:moveTo>
                      <a:cubicBezTo>
                        <a:pt x="671513" y="109985"/>
                        <a:pt x="665112" y="103584"/>
                        <a:pt x="657225" y="103584"/>
                      </a:cubicBezTo>
                      <a:lnTo>
                        <a:pt x="14288" y="103584"/>
                      </a:lnTo>
                      <a:cubicBezTo>
                        <a:pt x="6401" y="103584"/>
                        <a:pt x="0" y="109985"/>
                        <a:pt x="0" y="117872"/>
                      </a:cubicBezTo>
                      <a:cubicBezTo>
                        <a:pt x="0" y="125759"/>
                        <a:pt x="6401" y="132159"/>
                        <a:pt x="14288" y="132159"/>
                      </a:cubicBezTo>
                      <a:lnTo>
                        <a:pt x="657225" y="132159"/>
                      </a:lnTo>
                      <a:cubicBezTo>
                        <a:pt x="665112" y="132159"/>
                        <a:pt x="671513" y="125759"/>
                        <a:pt x="671513" y="117872"/>
                      </a:cubicBezTo>
                      <a:close/>
                      <a:moveTo>
                        <a:pt x="671513" y="221456"/>
                      </a:moveTo>
                      <a:cubicBezTo>
                        <a:pt x="671513" y="213570"/>
                        <a:pt x="665112" y="207169"/>
                        <a:pt x="657225" y="207169"/>
                      </a:cubicBezTo>
                      <a:lnTo>
                        <a:pt x="14288" y="207169"/>
                      </a:lnTo>
                      <a:cubicBezTo>
                        <a:pt x="6401" y="207169"/>
                        <a:pt x="0" y="213570"/>
                        <a:pt x="0" y="221456"/>
                      </a:cubicBezTo>
                      <a:cubicBezTo>
                        <a:pt x="0" y="229343"/>
                        <a:pt x="6401" y="235744"/>
                        <a:pt x="14288" y="235744"/>
                      </a:cubicBezTo>
                      <a:lnTo>
                        <a:pt x="657225" y="235744"/>
                      </a:lnTo>
                      <a:cubicBezTo>
                        <a:pt x="665112" y="235744"/>
                        <a:pt x="671513" y="229343"/>
                        <a:pt x="671513" y="221456"/>
                      </a:cubicBezTo>
                      <a:close/>
                      <a:moveTo>
                        <a:pt x="671513" y="325041"/>
                      </a:moveTo>
                      <a:cubicBezTo>
                        <a:pt x="671513" y="317154"/>
                        <a:pt x="665112" y="310753"/>
                        <a:pt x="657225" y="310753"/>
                      </a:cubicBezTo>
                      <a:lnTo>
                        <a:pt x="14288" y="310753"/>
                      </a:lnTo>
                      <a:cubicBezTo>
                        <a:pt x="6401" y="310753"/>
                        <a:pt x="0" y="317154"/>
                        <a:pt x="0" y="325041"/>
                      </a:cubicBezTo>
                      <a:cubicBezTo>
                        <a:pt x="0" y="332927"/>
                        <a:pt x="6401" y="339328"/>
                        <a:pt x="14288" y="339328"/>
                      </a:cubicBezTo>
                      <a:lnTo>
                        <a:pt x="657225" y="339328"/>
                      </a:lnTo>
                      <a:cubicBezTo>
                        <a:pt x="665112" y="339328"/>
                        <a:pt x="671513" y="332927"/>
                        <a:pt x="671513" y="325041"/>
                      </a:cubicBezTo>
                      <a:close/>
                      <a:moveTo>
                        <a:pt x="671513" y="428625"/>
                      </a:moveTo>
                      <a:cubicBezTo>
                        <a:pt x="671513" y="420738"/>
                        <a:pt x="665112" y="414338"/>
                        <a:pt x="657225" y="414338"/>
                      </a:cubicBezTo>
                      <a:lnTo>
                        <a:pt x="14288" y="414338"/>
                      </a:lnTo>
                      <a:cubicBezTo>
                        <a:pt x="6401" y="414338"/>
                        <a:pt x="0" y="420738"/>
                        <a:pt x="0" y="428625"/>
                      </a:cubicBezTo>
                      <a:cubicBezTo>
                        <a:pt x="0" y="436512"/>
                        <a:pt x="6401" y="442913"/>
                        <a:pt x="14288" y="442913"/>
                      </a:cubicBezTo>
                      <a:lnTo>
                        <a:pt x="657225" y="442913"/>
                      </a:lnTo>
                      <a:cubicBezTo>
                        <a:pt x="665112" y="442913"/>
                        <a:pt x="671513" y="436512"/>
                        <a:pt x="671513" y="428625"/>
                      </a:cubicBezTo>
                      <a:close/>
                      <a:moveTo>
                        <a:pt x="421481" y="532210"/>
                      </a:moveTo>
                      <a:cubicBezTo>
                        <a:pt x="421481" y="524323"/>
                        <a:pt x="415080" y="517922"/>
                        <a:pt x="407194" y="517922"/>
                      </a:cubicBezTo>
                      <a:lnTo>
                        <a:pt x="14288" y="517922"/>
                      </a:lnTo>
                      <a:cubicBezTo>
                        <a:pt x="6401" y="517922"/>
                        <a:pt x="0" y="524323"/>
                        <a:pt x="0" y="532210"/>
                      </a:cubicBezTo>
                      <a:cubicBezTo>
                        <a:pt x="0" y="540096"/>
                        <a:pt x="6401" y="546497"/>
                        <a:pt x="14288" y="546497"/>
                      </a:cubicBezTo>
                      <a:lnTo>
                        <a:pt x="407194" y="546497"/>
                      </a:lnTo>
                      <a:cubicBezTo>
                        <a:pt x="415080" y="546497"/>
                        <a:pt x="421481" y="540096"/>
                        <a:pt x="421481" y="532210"/>
                      </a:cubicBezTo>
                      <a:close/>
                      <a:moveTo>
                        <a:pt x="671513" y="635794"/>
                      </a:moveTo>
                      <a:cubicBezTo>
                        <a:pt x="671513" y="627907"/>
                        <a:pt x="665112" y="621506"/>
                        <a:pt x="657225" y="621506"/>
                      </a:cubicBezTo>
                      <a:lnTo>
                        <a:pt x="14288" y="621506"/>
                      </a:lnTo>
                      <a:cubicBezTo>
                        <a:pt x="6401" y="621506"/>
                        <a:pt x="0" y="627907"/>
                        <a:pt x="0" y="635794"/>
                      </a:cubicBezTo>
                      <a:cubicBezTo>
                        <a:pt x="0" y="643681"/>
                        <a:pt x="6401" y="650081"/>
                        <a:pt x="14288" y="650081"/>
                      </a:cubicBezTo>
                      <a:lnTo>
                        <a:pt x="657225" y="650081"/>
                      </a:lnTo>
                      <a:cubicBezTo>
                        <a:pt x="665112" y="650081"/>
                        <a:pt x="671513" y="643681"/>
                        <a:pt x="671513" y="635794"/>
                      </a:cubicBezTo>
                      <a:close/>
                      <a:moveTo>
                        <a:pt x="671513" y="739378"/>
                      </a:moveTo>
                      <a:cubicBezTo>
                        <a:pt x="671513" y="731492"/>
                        <a:pt x="665112" y="725091"/>
                        <a:pt x="657225" y="725091"/>
                      </a:cubicBezTo>
                      <a:lnTo>
                        <a:pt x="14288" y="725091"/>
                      </a:lnTo>
                      <a:cubicBezTo>
                        <a:pt x="6401" y="725091"/>
                        <a:pt x="0" y="731492"/>
                        <a:pt x="0" y="739378"/>
                      </a:cubicBezTo>
                      <a:cubicBezTo>
                        <a:pt x="0" y="747265"/>
                        <a:pt x="6401" y="753666"/>
                        <a:pt x="14288" y="753666"/>
                      </a:cubicBezTo>
                      <a:lnTo>
                        <a:pt x="657225" y="753666"/>
                      </a:lnTo>
                      <a:cubicBezTo>
                        <a:pt x="665112" y="753666"/>
                        <a:pt x="671513" y="747265"/>
                        <a:pt x="671513" y="739378"/>
                      </a:cubicBezTo>
                      <a:close/>
                      <a:moveTo>
                        <a:pt x="671513" y="842963"/>
                      </a:moveTo>
                      <a:cubicBezTo>
                        <a:pt x="671513" y="835076"/>
                        <a:pt x="665112" y="828675"/>
                        <a:pt x="657225" y="828675"/>
                      </a:cubicBezTo>
                      <a:lnTo>
                        <a:pt x="14288" y="828675"/>
                      </a:lnTo>
                      <a:cubicBezTo>
                        <a:pt x="6401" y="828675"/>
                        <a:pt x="0" y="835076"/>
                        <a:pt x="0" y="842963"/>
                      </a:cubicBezTo>
                      <a:cubicBezTo>
                        <a:pt x="0" y="850849"/>
                        <a:pt x="6401" y="857250"/>
                        <a:pt x="14288" y="857250"/>
                      </a:cubicBezTo>
                      <a:lnTo>
                        <a:pt x="657225" y="857250"/>
                      </a:lnTo>
                      <a:cubicBezTo>
                        <a:pt x="665112" y="857250"/>
                        <a:pt x="671513" y="850849"/>
                        <a:pt x="671513" y="842963"/>
                      </a:cubicBezTo>
                      <a:close/>
                      <a:moveTo>
                        <a:pt x="671513" y="946547"/>
                      </a:moveTo>
                      <a:cubicBezTo>
                        <a:pt x="671513" y="938660"/>
                        <a:pt x="665112" y="932260"/>
                        <a:pt x="657225" y="932260"/>
                      </a:cubicBezTo>
                      <a:lnTo>
                        <a:pt x="14288" y="932260"/>
                      </a:lnTo>
                      <a:cubicBezTo>
                        <a:pt x="6401" y="932260"/>
                        <a:pt x="0" y="938660"/>
                        <a:pt x="0" y="946547"/>
                      </a:cubicBezTo>
                      <a:cubicBezTo>
                        <a:pt x="0" y="954434"/>
                        <a:pt x="6401" y="960835"/>
                        <a:pt x="14288" y="960835"/>
                      </a:cubicBezTo>
                      <a:lnTo>
                        <a:pt x="657225" y="960835"/>
                      </a:lnTo>
                      <a:cubicBezTo>
                        <a:pt x="665112" y="960835"/>
                        <a:pt x="671513" y="954434"/>
                        <a:pt x="671513" y="946547"/>
                      </a:cubicBezTo>
                      <a:close/>
                      <a:moveTo>
                        <a:pt x="671513" y="1050132"/>
                      </a:moveTo>
                      <a:cubicBezTo>
                        <a:pt x="671513" y="1042245"/>
                        <a:pt x="665112" y="1035844"/>
                        <a:pt x="657225" y="1035844"/>
                      </a:cubicBezTo>
                      <a:lnTo>
                        <a:pt x="14288" y="1035844"/>
                      </a:lnTo>
                      <a:cubicBezTo>
                        <a:pt x="6401" y="1035844"/>
                        <a:pt x="0" y="1042245"/>
                        <a:pt x="0" y="1050132"/>
                      </a:cubicBezTo>
                      <a:cubicBezTo>
                        <a:pt x="0" y="1058018"/>
                        <a:pt x="6401" y="1064419"/>
                        <a:pt x="14288" y="1064419"/>
                      </a:cubicBezTo>
                      <a:lnTo>
                        <a:pt x="657225" y="1064419"/>
                      </a:lnTo>
                      <a:cubicBezTo>
                        <a:pt x="665112" y="1064419"/>
                        <a:pt x="671513" y="1058018"/>
                        <a:pt x="671513" y="1050132"/>
                      </a:cubicBezTo>
                      <a:close/>
                    </a:path>
                  </a:pathLst>
                </a:custGeom>
                <a:solidFill>
                  <a:srgbClr val="E6E6E6"/>
                </a:solidFill>
                <a:ln w="7144" cap="flat">
                  <a:noFill/>
                  <a:prstDash val="solid"/>
                  <a:miter/>
                </a:ln>
              </p:spPr>
              <p:txBody>
                <a:bodyPr rtlCol="0" anchor="ctr"/>
                <a:lstStyle/>
                <a:p>
                  <a:endParaRPr lang="en-ID"/>
                </a:p>
              </p:txBody>
            </p:sp>
            <p:sp>
              <p:nvSpPr>
                <p:cNvPr id="501" name="Freeform: Shape 500">
                  <a:extLst>
                    <a:ext uri="{FF2B5EF4-FFF2-40B4-BE49-F238E27FC236}">
                      <a16:creationId xmlns:a16="http://schemas.microsoft.com/office/drawing/2014/main" id="{F514F24C-12D4-4D5E-8806-7790ADD6AB6A}"/>
                    </a:ext>
                  </a:extLst>
                </p:cNvPr>
                <p:cNvSpPr/>
                <p:nvPr/>
              </p:nvSpPr>
              <p:spPr>
                <a:xfrm>
                  <a:off x="6899667" y="3085533"/>
                  <a:ext cx="696516" cy="1164440"/>
                </a:xfrm>
                <a:custGeom>
                  <a:avLst/>
                  <a:gdLst>
                    <a:gd name="connsiteX0" fmla="*/ 28565 w 696516"/>
                    <a:gd name="connsiteY0" fmla="*/ 128590 h 1164440"/>
                    <a:gd name="connsiteX1" fmla="*/ 14463 w 696516"/>
                    <a:gd name="connsiteY1" fmla="*/ 116482 h 1164440"/>
                    <a:gd name="connsiteX2" fmla="*/ 26400 w 696516"/>
                    <a:gd name="connsiteY2" fmla="*/ 100179 h 1164440"/>
                    <a:gd name="connsiteX3" fmla="*/ 672910 w 696516"/>
                    <a:gd name="connsiteY3" fmla="*/ 167 h 1164440"/>
                    <a:gd name="connsiteX4" fmla="*/ 689212 w 696516"/>
                    <a:gd name="connsiteY4" fmla="*/ 12104 h 1164440"/>
                    <a:gd name="connsiteX5" fmla="*/ 677275 w 696516"/>
                    <a:gd name="connsiteY5" fmla="*/ 28406 h 1164440"/>
                    <a:gd name="connsiteX6" fmla="*/ 30765 w 696516"/>
                    <a:gd name="connsiteY6" fmla="*/ 128419 h 1164440"/>
                    <a:gd name="connsiteX7" fmla="*/ 28565 w 696516"/>
                    <a:gd name="connsiteY7" fmla="*/ 128590 h 1164440"/>
                    <a:gd name="connsiteX8" fmla="*/ 29293 w 696516"/>
                    <a:gd name="connsiteY8" fmla="*/ 232010 h 1164440"/>
                    <a:gd name="connsiteX9" fmla="*/ 677946 w 696516"/>
                    <a:gd name="connsiteY9" fmla="*/ 133426 h 1164440"/>
                    <a:gd name="connsiteX10" fmla="*/ 689926 w 696516"/>
                    <a:gd name="connsiteY10" fmla="*/ 117153 h 1164440"/>
                    <a:gd name="connsiteX11" fmla="*/ 673653 w 696516"/>
                    <a:gd name="connsiteY11" fmla="*/ 105173 h 1164440"/>
                    <a:gd name="connsiteX12" fmla="*/ 25000 w 696516"/>
                    <a:gd name="connsiteY12" fmla="*/ 203757 h 1164440"/>
                    <a:gd name="connsiteX13" fmla="*/ 13020 w 696516"/>
                    <a:gd name="connsiteY13" fmla="*/ 220030 h 1164440"/>
                    <a:gd name="connsiteX14" fmla="*/ 27129 w 696516"/>
                    <a:gd name="connsiteY14" fmla="*/ 232174 h 1164440"/>
                    <a:gd name="connsiteX15" fmla="*/ 29293 w 696516"/>
                    <a:gd name="connsiteY15" fmla="*/ 232010 h 1164440"/>
                    <a:gd name="connsiteX16" fmla="*/ 27836 w 696516"/>
                    <a:gd name="connsiteY16" fmla="*/ 335602 h 1164440"/>
                    <a:gd name="connsiteX17" fmla="*/ 678632 w 696516"/>
                    <a:gd name="connsiteY17" fmla="*/ 238447 h 1164440"/>
                    <a:gd name="connsiteX18" fmla="*/ 690655 w 696516"/>
                    <a:gd name="connsiteY18" fmla="*/ 222209 h 1164440"/>
                    <a:gd name="connsiteX19" fmla="*/ 674417 w 696516"/>
                    <a:gd name="connsiteY19" fmla="*/ 210186 h 1164440"/>
                    <a:gd name="connsiteX20" fmla="*/ 23622 w 696516"/>
                    <a:gd name="connsiteY20" fmla="*/ 307341 h 1164440"/>
                    <a:gd name="connsiteX21" fmla="*/ 11598 w 696516"/>
                    <a:gd name="connsiteY21" fmla="*/ 323579 h 1164440"/>
                    <a:gd name="connsiteX22" fmla="*/ 25715 w 696516"/>
                    <a:gd name="connsiteY22" fmla="*/ 335759 h 1164440"/>
                    <a:gd name="connsiteX23" fmla="*/ 27836 w 696516"/>
                    <a:gd name="connsiteY23" fmla="*/ 335602 h 1164440"/>
                    <a:gd name="connsiteX24" fmla="*/ 26365 w 696516"/>
                    <a:gd name="connsiteY24" fmla="*/ 439193 h 1164440"/>
                    <a:gd name="connsiteX25" fmla="*/ 679304 w 696516"/>
                    <a:gd name="connsiteY25" fmla="*/ 343467 h 1164440"/>
                    <a:gd name="connsiteX26" fmla="*/ 691369 w 696516"/>
                    <a:gd name="connsiteY26" fmla="*/ 327258 h 1164440"/>
                    <a:gd name="connsiteX27" fmla="*/ 675160 w 696516"/>
                    <a:gd name="connsiteY27" fmla="*/ 315192 h 1164440"/>
                    <a:gd name="connsiteX28" fmla="*/ 22221 w 696516"/>
                    <a:gd name="connsiteY28" fmla="*/ 410918 h 1164440"/>
                    <a:gd name="connsiteX29" fmla="*/ 10156 w 696516"/>
                    <a:gd name="connsiteY29" fmla="*/ 427127 h 1164440"/>
                    <a:gd name="connsiteX30" fmla="*/ 24279 w 696516"/>
                    <a:gd name="connsiteY30" fmla="*/ 439343 h 1164440"/>
                    <a:gd name="connsiteX31" fmla="*/ 26365 w 696516"/>
                    <a:gd name="connsiteY31" fmla="*/ 439193 h 1164440"/>
                    <a:gd name="connsiteX32" fmla="*/ 24900 w 696516"/>
                    <a:gd name="connsiteY32" fmla="*/ 542778 h 1164440"/>
                    <a:gd name="connsiteX33" fmla="*/ 284218 w 696516"/>
                    <a:gd name="connsiteY33" fmla="*/ 505451 h 1164440"/>
                    <a:gd name="connsiteX34" fmla="*/ 296320 w 696516"/>
                    <a:gd name="connsiteY34" fmla="*/ 489271 h 1164440"/>
                    <a:gd name="connsiteX35" fmla="*/ 280139 w 696516"/>
                    <a:gd name="connsiteY35" fmla="*/ 477169 h 1164440"/>
                    <a:gd name="connsiteX36" fmla="*/ 20821 w 696516"/>
                    <a:gd name="connsiteY36" fmla="*/ 514496 h 1164440"/>
                    <a:gd name="connsiteX37" fmla="*/ 8719 w 696516"/>
                    <a:gd name="connsiteY37" fmla="*/ 530676 h 1164440"/>
                    <a:gd name="connsiteX38" fmla="*/ 22843 w 696516"/>
                    <a:gd name="connsiteY38" fmla="*/ 542928 h 1164440"/>
                    <a:gd name="connsiteX39" fmla="*/ 24900 w 696516"/>
                    <a:gd name="connsiteY39" fmla="*/ 542778 h 1164440"/>
                    <a:gd name="connsiteX40" fmla="*/ 21971 w 696516"/>
                    <a:gd name="connsiteY40" fmla="*/ 749960 h 1164440"/>
                    <a:gd name="connsiteX41" fmla="*/ 681339 w 696516"/>
                    <a:gd name="connsiteY41" fmla="*/ 658521 h 1164440"/>
                    <a:gd name="connsiteX42" fmla="*/ 693527 w 696516"/>
                    <a:gd name="connsiteY42" fmla="*/ 642404 h 1164440"/>
                    <a:gd name="connsiteX43" fmla="*/ 677410 w 696516"/>
                    <a:gd name="connsiteY43" fmla="*/ 630217 h 1164440"/>
                    <a:gd name="connsiteX44" fmla="*/ 18042 w 696516"/>
                    <a:gd name="connsiteY44" fmla="*/ 721657 h 1164440"/>
                    <a:gd name="connsiteX45" fmla="*/ 5855 w 696516"/>
                    <a:gd name="connsiteY45" fmla="*/ 737773 h 1164440"/>
                    <a:gd name="connsiteX46" fmla="*/ 19992 w 696516"/>
                    <a:gd name="connsiteY46" fmla="*/ 750103 h 1164440"/>
                    <a:gd name="connsiteX47" fmla="*/ 21971 w 696516"/>
                    <a:gd name="connsiteY47" fmla="*/ 749960 h 1164440"/>
                    <a:gd name="connsiteX48" fmla="*/ 20507 w 696516"/>
                    <a:gd name="connsiteY48" fmla="*/ 853552 h 1164440"/>
                    <a:gd name="connsiteX49" fmla="*/ 682018 w 696516"/>
                    <a:gd name="connsiteY49" fmla="*/ 763541 h 1164440"/>
                    <a:gd name="connsiteX50" fmla="*/ 694248 w 696516"/>
                    <a:gd name="connsiteY50" fmla="*/ 747460 h 1164440"/>
                    <a:gd name="connsiteX51" fmla="*/ 678168 w 696516"/>
                    <a:gd name="connsiteY51" fmla="*/ 735230 h 1164440"/>
                    <a:gd name="connsiteX52" fmla="*/ 16656 w 696516"/>
                    <a:gd name="connsiteY52" fmla="*/ 825241 h 1164440"/>
                    <a:gd name="connsiteX53" fmla="*/ 4426 w 696516"/>
                    <a:gd name="connsiteY53" fmla="*/ 841322 h 1164440"/>
                    <a:gd name="connsiteX54" fmla="*/ 18564 w 696516"/>
                    <a:gd name="connsiteY54" fmla="*/ 853681 h 1164440"/>
                    <a:gd name="connsiteX55" fmla="*/ 20507 w 696516"/>
                    <a:gd name="connsiteY55" fmla="*/ 853552 h 1164440"/>
                    <a:gd name="connsiteX56" fmla="*/ 19042 w 696516"/>
                    <a:gd name="connsiteY56" fmla="*/ 957137 h 1164440"/>
                    <a:gd name="connsiteX57" fmla="*/ 682697 w 696516"/>
                    <a:gd name="connsiteY57" fmla="*/ 868554 h 1164440"/>
                    <a:gd name="connsiteX58" fmla="*/ 694970 w 696516"/>
                    <a:gd name="connsiteY58" fmla="*/ 852502 h 1164440"/>
                    <a:gd name="connsiteX59" fmla="*/ 678918 w 696516"/>
                    <a:gd name="connsiteY59" fmla="*/ 840229 h 1164440"/>
                    <a:gd name="connsiteX60" fmla="*/ 15263 w 696516"/>
                    <a:gd name="connsiteY60" fmla="*/ 928811 h 1164440"/>
                    <a:gd name="connsiteX61" fmla="*/ 2990 w 696516"/>
                    <a:gd name="connsiteY61" fmla="*/ 944864 h 1164440"/>
                    <a:gd name="connsiteX62" fmla="*/ 17135 w 696516"/>
                    <a:gd name="connsiteY62" fmla="*/ 957258 h 1164440"/>
                    <a:gd name="connsiteX63" fmla="*/ 19042 w 696516"/>
                    <a:gd name="connsiteY63" fmla="*/ 957137 h 1164440"/>
                    <a:gd name="connsiteX64" fmla="*/ 17578 w 696516"/>
                    <a:gd name="connsiteY64" fmla="*/ 1060728 h 1164440"/>
                    <a:gd name="connsiteX65" fmla="*/ 683375 w 696516"/>
                    <a:gd name="connsiteY65" fmla="*/ 973574 h 1164440"/>
                    <a:gd name="connsiteX66" fmla="*/ 695684 w 696516"/>
                    <a:gd name="connsiteY66" fmla="*/ 957551 h 1164440"/>
                    <a:gd name="connsiteX67" fmla="*/ 679661 w 696516"/>
                    <a:gd name="connsiteY67" fmla="*/ 945242 h 1164440"/>
                    <a:gd name="connsiteX68" fmla="*/ 13863 w 696516"/>
                    <a:gd name="connsiteY68" fmla="*/ 1032396 h 1164440"/>
                    <a:gd name="connsiteX69" fmla="*/ 1554 w 696516"/>
                    <a:gd name="connsiteY69" fmla="*/ 1048420 h 1164440"/>
                    <a:gd name="connsiteX70" fmla="*/ 15699 w 696516"/>
                    <a:gd name="connsiteY70" fmla="*/ 1060850 h 1164440"/>
                    <a:gd name="connsiteX71" fmla="*/ 17578 w 696516"/>
                    <a:gd name="connsiteY71" fmla="*/ 1060728 h 1164440"/>
                    <a:gd name="connsiteX72" fmla="*/ 16106 w 696516"/>
                    <a:gd name="connsiteY72" fmla="*/ 1164320 h 1164440"/>
                    <a:gd name="connsiteX73" fmla="*/ 684047 w 696516"/>
                    <a:gd name="connsiteY73" fmla="*/ 1078595 h 1164440"/>
                    <a:gd name="connsiteX74" fmla="*/ 696398 w 696516"/>
                    <a:gd name="connsiteY74" fmla="*/ 1062607 h 1164440"/>
                    <a:gd name="connsiteX75" fmla="*/ 680411 w 696516"/>
                    <a:gd name="connsiteY75" fmla="*/ 1050255 h 1164440"/>
                    <a:gd name="connsiteX76" fmla="*/ 12470 w 696516"/>
                    <a:gd name="connsiteY76" fmla="*/ 1135980 h 1164440"/>
                    <a:gd name="connsiteX77" fmla="*/ 118 w 696516"/>
                    <a:gd name="connsiteY77" fmla="*/ 1151968 h 1164440"/>
                    <a:gd name="connsiteX78" fmla="*/ 14270 w 696516"/>
                    <a:gd name="connsiteY78" fmla="*/ 1164441 h 1164440"/>
                    <a:gd name="connsiteX79" fmla="*/ 16106 w 696516"/>
                    <a:gd name="connsiteY79" fmla="*/ 1164320 h 1164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96516" h="1164440">
                      <a:moveTo>
                        <a:pt x="28565" y="128590"/>
                      </a:moveTo>
                      <a:cubicBezTo>
                        <a:pt x="21636" y="128590"/>
                        <a:pt x="15556" y="123539"/>
                        <a:pt x="14463" y="116482"/>
                      </a:cubicBezTo>
                      <a:cubicBezTo>
                        <a:pt x="13256" y="108688"/>
                        <a:pt x="18600" y="101387"/>
                        <a:pt x="26400" y="100179"/>
                      </a:cubicBezTo>
                      <a:lnTo>
                        <a:pt x="672910" y="167"/>
                      </a:lnTo>
                      <a:cubicBezTo>
                        <a:pt x="680696" y="-1026"/>
                        <a:pt x="688004" y="4303"/>
                        <a:pt x="689212" y="12104"/>
                      </a:cubicBezTo>
                      <a:cubicBezTo>
                        <a:pt x="690419" y="19905"/>
                        <a:pt x="685076" y="27199"/>
                        <a:pt x="677275" y="28406"/>
                      </a:cubicBezTo>
                      <a:lnTo>
                        <a:pt x="30765" y="128419"/>
                      </a:lnTo>
                      <a:cubicBezTo>
                        <a:pt x="30022" y="128540"/>
                        <a:pt x="29286" y="128590"/>
                        <a:pt x="28565" y="128590"/>
                      </a:cubicBezTo>
                      <a:close/>
                      <a:moveTo>
                        <a:pt x="29293" y="232010"/>
                      </a:moveTo>
                      <a:lnTo>
                        <a:pt x="677946" y="133426"/>
                      </a:lnTo>
                      <a:cubicBezTo>
                        <a:pt x="685747" y="132241"/>
                        <a:pt x="691112" y="124954"/>
                        <a:pt x="689926" y="117153"/>
                      </a:cubicBezTo>
                      <a:cubicBezTo>
                        <a:pt x="688740" y="109352"/>
                        <a:pt x="681475" y="104015"/>
                        <a:pt x="673653" y="105173"/>
                      </a:cubicBezTo>
                      <a:lnTo>
                        <a:pt x="25000" y="203757"/>
                      </a:lnTo>
                      <a:cubicBezTo>
                        <a:pt x="17199" y="204943"/>
                        <a:pt x="11834" y="212229"/>
                        <a:pt x="13020" y="220030"/>
                      </a:cubicBezTo>
                      <a:cubicBezTo>
                        <a:pt x="14092" y="227102"/>
                        <a:pt x="20178" y="232174"/>
                        <a:pt x="27129" y="232174"/>
                      </a:cubicBezTo>
                      <a:cubicBezTo>
                        <a:pt x="27843" y="232174"/>
                        <a:pt x="28572" y="232124"/>
                        <a:pt x="29293" y="232010"/>
                      </a:cubicBezTo>
                      <a:close/>
                      <a:moveTo>
                        <a:pt x="27836" y="335602"/>
                      </a:moveTo>
                      <a:lnTo>
                        <a:pt x="678632" y="238447"/>
                      </a:lnTo>
                      <a:cubicBezTo>
                        <a:pt x="686433" y="237282"/>
                        <a:pt x="691819" y="230010"/>
                        <a:pt x="690655" y="222209"/>
                      </a:cubicBezTo>
                      <a:cubicBezTo>
                        <a:pt x="689490" y="214408"/>
                        <a:pt x="682261" y="209014"/>
                        <a:pt x="674417" y="210186"/>
                      </a:cubicBezTo>
                      <a:lnTo>
                        <a:pt x="23622" y="307341"/>
                      </a:lnTo>
                      <a:cubicBezTo>
                        <a:pt x="15820" y="308505"/>
                        <a:pt x="10434" y="315778"/>
                        <a:pt x="11598" y="323579"/>
                      </a:cubicBezTo>
                      <a:cubicBezTo>
                        <a:pt x="12656" y="330665"/>
                        <a:pt x="18750" y="335759"/>
                        <a:pt x="25715" y="335759"/>
                      </a:cubicBezTo>
                      <a:cubicBezTo>
                        <a:pt x="26407" y="335759"/>
                        <a:pt x="27115" y="335709"/>
                        <a:pt x="27836" y="335602"/>
                      </a:cubicBezTo>
                      <a:close/>
                      <a:moveTo>
                        <a:pt x="26365" y="439193"/>
                      </a:moveTo>
                      <a:lnTo>
                        <a:pt x="679304" y="343467"/>
                      </a:lnTo>
                      <a:cubicBezTo>
                        <a:pt x="687111" y="342324"/>
                        <a:pt x="692512" y="335066"/>
                        <a:pt x="691369" y="327258"/>
                      </a:cubicBezTo>
                      <a:cubicBezTo>
                        <a:pt x="690219" y="319450"/>
                        <a:pt x="682947" y="314056"/>
                        <a:pt x="675160" y="315192"/>
                      </a:cubicBezTo>
                      <a:lnTo>
                        <a:pt x="22221" y="410918"/>
                      </a:lnTo>
                      <a:cubicBezTo>
                        <a:pt x="14413" y="412061"/>
                        <a:pt x="9012" y="419319"/>
                        <a:pt x="10156" y="427127"/>
                      </a:cubicBezTo>
                      <a:cubicBezTo>
                        <a:pt x="11199" y="434235"/>
                        <a:pt x="17299" y="439343"/>
                        <a:pt x="24279" y="439343"/>
                      </a:cubicBezTo>
                      <a:cubicBezTo>
                        <a:pt x="24965" y="439343"/>
                        <a:pt x="25664" y="439293"/>
                        <a:pt x="26365" y="439193"/>
                      </a:cubicBezTo>
                      <a:close/>
                      <a:moveTo>
                        <a:pt x="24900" y="542778"/>
                      </a:moveTo>
                      <a:lnTo>
                        <a:pt x="284218" y="505451"/>
                      </a:lnTo>
                      <a:cubicBezTo>
                        <a:pt x="292026" y="504330"/>
                        <a:pt x="297449" y="497086"/>
                        <a:pt x="296320" y="489271"/>
                      </a:cubicBezTo>
                      <a:cubicBezTo>
                        <a:pt x="295198" y="481463"/>
                        <a:pt x="287962" y="476026"/>
                        <a:pt x="280139" y="477169"/>
                      </a:cubicBezTo>
                      <a:lnTo>
                        <a:pt x="20821" y="514496"/>
                      </a:lnTo>
                      <a:cubicBezTo>
                        <a:pt x="13013" y="515617"/>
                        <a:pt x="7591" y="522861"/>
                        <a:pt x="8719" y="530676"/>
                      </a:cubicBezTo>
                      <a:cubicBezTo>
                        <a:pt x="9748" y="537798"/>
                        <a:pt x="15856" y="542928"/>
                        <a:pt x="22843" y="542928"/>
                      </a:cubicBezTo>
                      <a:cubicBezTo>
                        <a:pt x="23521" y="542928"/>
                        <a:pt x="24214" y="542885"/>
                        <a:pt x="24900" y="542778"/>
                      </a:cubicBezTo>
                      <a:close/>
                      <a:moveTo>
                        <a:pt x="21971" y="749960"/>
                      </a:moveTo>
                      <a:lnTo>
                        <a:pt x="681339" y="658521"/>
                      </a:lnTo>
                      <a:cubicBezTo>
                        <a:pt x="689155" y="657435"/>
                        <a:pt x="694612" y="650220"/>
                        <a:pt x="693527" y="642404"/>
                      </a:cubicBezTo>
                      <a:cubicBezTo>
                        <a:pt x="692441" y="634589"/>
                        <a:pt x="685233" y="629110"/>
                        <a:pt x="677410" y="630217"/>
                      </a:cubicBezTo>
                      <a:lnTo>
                        <a:pt x="18042" y="721657"/>
                      </a:lnTo>
                      <a:cubicBezTo>
                        <a:pt x="10227" y="722743"/>
                        <a:pt x="4769" y="729958"/>
                        <a:pt x="5855" y="737773"/>
                      </a:cubicBezTo>
                      <a:cubicBezTo>
                        <a:pt x="6848" y="744924"/>
                        <a:pt x="12970" y="750103"/>
                        <a:pt x="19992" y="750103"/>
                      </a:cubicBezTo>
                      <a:cubicBezTo>
                        <a:pt x="20642" y="750097"/>
                        <a:pt x="21300" y="750053"/>
                        <a:pt x="21971" y="749960"/>
                      </a:cubicBezTo>
                      <a:close/>
                      <a:moveTo>
                        <a:pt x="20507" y="853552"/>
                      </a:moveTo>
                      <a:lnTo>
                        <a:pt x="682018" y="763541"/>
                      </a:lnTo>
                      <a:cubicBezTo>
                        <a:pt x="689840" y="762476"/>
                        <a:pt x="695312" y="755276"/>
                        <a:pt x="694248" y="747460"/>
                      </a:cubicBezTo>
                      <a:cubicBezTo>
                        <a:pt x="693184" y="739645"/>
                        <a:pt x="685969" y="734187"/>
                        <a:pt x="678168" y="735230"/>
                      </a:cubicBezTo>
                      <a:lnTo>
                        <a:pt x="16656" y="825241"/>
                      </a:lnTo>
                      <a:cubicBezTo>
                        <a:pt x="8834" y="826306"/>
                        <a:pt x="3362" y="833507"/>
                        <a:pt x="4426" y="841322"/>
                      </a:cubicBezTo>
                      <a:cubicBezTo>
                        <a:pt x="5405" y="848487"/>
                        <a:pt x="11534" y="853681"/>
                        <a:pt x="18564" y="853681"/>
                      </a:cubicBezTo>
                      <a:cubicBezTo>
                        <a:pt x="19206" y="853681"/>
                        <a:pt x="19850" y="853638"/>
                        <a:pt x="20507" y="853552"/>
                      </a:cubicBezTo>
                      <a:close/>
                      <a:moveTo>
                        <a:pt x="19042" y="957137"/>
                      </a:moveTo>
                      <a:lnTo>
                        <a:pt x="682697" y="868554"/>
                      </a:lnTo>
                      <a:cubicBezTo>
                        <a:pt x="690519" y="867511"/>
                        <a:pt x="696013" y="860325"/>
                        <a:pt x="694970" y="852502"/>
                      </a:cubicBezTo>
                      <a:cubicBezTo>
                        <a:pt x="693927" y="844687"/>
                        <a:pt x="686790" y="839172"/>
                        <a:pt x="678918" y="840229"/>
                      </a:cubicBezTo>
                      <a:lnTo>
                        <a:pt x="15263" y="928811"/>
                      </a:lnTo>
                      <a:cubicBezTo>
                        <a:pt x="7441" y="929854"/>
                        <a:pt x="1947" y="937041"/>
                        <a:pt x="2990" y="944864"/>
                      </a:cubicBezTo>
                      <a:cubicBezTo>
                        <a:pt x="3948" y="952043"/>
                        <a:pt x="10084" y="957258"/>
                        <a:pt x="17135" y="957258"/>
                      </a:cubicBezTo>
                      <a:cubicBezTo>
                        <a:pt x="17756" y="957265"/>
                        <a:pt x="18399" y="957230"/>
                        <a:pt x="19042" y="957137"/>
                      </a:cubicBezTo>
                      <a:close/>
                      <a:moveTo>
                        <a:pt x="17578" y="1060728"/>
                      </a:moveTo>
                      <a:lnTo>
                        <a:pt x="683375" y="973574"/>
                      </a:lnTo>
                      <a:cubicBezTo>
                        <a:pt x="691198" y="972553"/>
                        <a:pt x="696713" y="965380"/>
                        <a:pt x="695684" y="957551"/>
                      </a:cubicBezTo>
                      <a:cubicBezTo>
                        <a:pt x="694655" y="949729"/>
                        <a:pt x="687519" y="944192"/>
                        <a:pt x="679661" y="945242"/>
                      </a:cubicBezTo>
                      <a:lnTo>
                        <a:pt x="13863" y="1032396"/>
                      </a:lnTo>
                      <a:cubicBezTo>
                        <a:pt x="6040" y="1033417"/>
                        <a:pt x="526" y="1040590"/>
                        <a:pt x="1554" y="1048420"/>
                      </a:cubicBezTo>
                      <a:cubicBezTo>
                        <a:pt x="2497" y="1055613"/>
                        <a:pt x="8634" y="1060850"/>
                        <a:pt x="15699" y="1060850"/>
                      </a:cubicBezTo>
                      <a:cubicBezTo>
                        <a:pt x="16320" y="1060850"/>
                        <a:pt x="16949" y="1060814"/>
                        <a:pt x="17578" y="1060728"/>
                      </a:cubicBezTo>
                      <a:close/>
                      <a:moveTo>
                        <a:pt x="16106" y="1164320"/>
                      </a:moveTo>
                      <a:lnTo>
                        <a:pt x="684047" y="1078595"/>
                      </a:lnTo>
                      <a:cubicBezTo>
                        <a:pt x="691876" y="1077587"/>
                        <a:pt x="697406" y="1070429"/>
                        <a:pt x="696398" y="1062607"/>
                      </a:cubicBezTo>
                      <a:cubicBezTo>
                        <a:pt x="695391" y="1054777"/>
                        <a:pt x="688211" y="1049291"/>
                        <a:pt x="680411" y="1050255"/>
                      </a:cubicBezTo>
                      <a:lnTo>
                        <a:pt x="12470" y="1135980"/>
                      </a:lnTo>
                      <a:cubicBezTo>
                        <a:pt x="4640" y="1136987"/>
                        <a:pt x="-889" y="1144146"/>
                        <a:pt x="118" y="1151968"/>
                      </a:cubicBezTo>
                      <a:cubicBezTo>
                        <a:pt x="1047" y="1159176"/>
                        <a:pt x="7191" y="1164441"/>
                        <a:pt x="14270" y="1164441"/>
                      </a:cubicBezTo>
                      <a:cubicBezTo>
                        <a:pt x="14885" y="1164434"/>
                        <a:pt x="15492" y="1164398"/>
                        <a:pt x="16106" y="1164320"/>
                      </a:cubicBezTo>
                      <a:close/>
                    </a:path>
                  </a:pathLst>
                </a:custGeom>
                <a:solidFill>
                  <a:srgbClr val="E6E6E6"/>
                </a:solidFill>
                <a:ln w="7144" cap="flat">
                  <a:noFill/>
                  <a:prstDash val="solid"/>
                  <a:miter/>
                </a:ln>
              </p:spPr>
              <p:txBody>
                <a:bodyPr rtlCol="0" anchor="ctr"/>
                <a:lstStyle/>
                <a:p>
                  <a:endParaRPr lang="en-ID"/>
                </a:p>
              </p:txBody>
            </p:sp>
          </p:grpSp>
          <p:sp>
            <p:nvSpPr>
              <p:cNvPr id="491" name="Freeform: Shape 490">
                <a:extLst>
                  <a:ext uri="{FF2B5EF4-FFF2-40B4-BE49-F238E27FC236}">
                    <a16:creationId xmlns:a16="http://schemas.microsoft.com/office/drawing/2014/main" id="{57FCE44A-7CE0-4872-9D0B-E801C0D52465}"/>
                  </a:ext>
                </a:extLst>
              </p:cNvPr>
              <p:cNvSpPr/>
              <p:nvPr/>
            </p:nvSpPr>
            <p:spPr>
              <a:xfrm>
                <a:off x="6481762" y="3020991"/>
                <a:ext cx="185737" cy="792956"/>
              </a:xfrm>
              <a:custGeom>
                <a:avLst/>
                <a:gdLst>
                  <a:gd name="connsiteX0" fmla="*/ 185738 w 185737"/>
                  <a:gd name="connsiteY0" fmla="*/ 792956 h 792956"/>
                  <a:gd name="connsiteX1" fmla="*/ 92869 w 185737"/>
                  <a:gd name="connsiteY1" fmla="*/ 728663 h 792956"/>
                  <a:gd name="connsiteX2" fmla="*/ 0 w 185737"/>
                  <a:gd name="connsiteY2" fmla="*/ 792956 h 792956"/>
                  <a:gd name="connsiteX3" fmla="*/ 0 w 185737"/>
                  <a:gd name="connsiteY3" fmla="*/ 0 h 792956"/>
                  <a:gd name="connsiteX4" fmla="*/ 185738 w 185737"/>
                  <a:gd name="connsiteY4" fmla="*/ 0 h 792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 h="792956">
                    <a:moveTo>
                      <a:pt x="185738" y="792956"/>
                    </a:moveTo>
                    <a:lnTo>
                      <a:pt x="92869" y="728663"/>
                    </a:lnTo>
                    <a:lnTo>
                      <a:pt x="0" y="792956"/>
                    </a:lnTo>
                    <a:lnTo>
                      <a:pt x="0" y="0"/>
                    </a:lnTo>
                    <a:lnTo>
                      <a:pt x="185738" y="0"/>
                    </a:lnTo>
                    <a:close/>
                  </a:path>
                </a:pathLst>
              </a:custGeom>
              <a:solidFill>
                <a:schemeClr val="accent4"/>
              </a:solidFill>
              <a:ln w="7144" cap="flat">
                <a:noFill/>
                <a:prstDash val="solid"/>
                <a:miter/>
              </a:ln>
            </p:spPr>
            <p:txBody>
              <a:bodyPr rtlCol="0" anchor="ctr"/>
              <a:lstStyle/>
              <a:p>
                <a:endParaRPr lang="en-ID"/>
              </a:p>
            </p:txBody>
          </p:sp>
          <p:sp>
            <p:nvSpPr>
              <p:cNvPr id="492" name="Freeform: Shape 491">
                <a:extLst>
                  <a:ext uri="{FF2B5EF4-FFF2-40B4-BE49-F238E27FC236}">
                    <a16:creationId xmlns:a16="http://schemas.microsoft.com/office/drawing/2014/main" id="{C0597FE9-474C-4997-B184-90648276E43F}"/>
                  </a:ext>
                </a:extLst>
              </p:cNvPr>
              <p:cNvSpPr/>
              <p:nvPr/>
            </p:nvSpPr>
            <p:spPr>
              <a:xfrm>
                <a:off x="6153150" y="4521029"/>
                <a:ext cx="1285875" cy="150018"/>
              </a:xfrm>
              <a:custGeom>
                <a:avLst/>
                <a:gdLst>
                  <a:gd name="connsiteX0" fmla="*/ 0 w 1285875"/>
                  <a:gd name="connsiteY0" fmla="*/ 0 h 150018"/>
                  <a:gd name="connsiteX1" fmla="*/ 1285875 w 1285875"/>
                  <a:gd name="connsiteY1" fmla="*/ 0 h 150018"/>
                  <a:gd name="connsiteX2" fmla="*/ 1285875 w 1285875"/>
                  <a:gd name="connsiteY2" fmla="*/ 150019 h 150018"/>
                  <a:gd name="connsiteX3" fmla="*/ 0 w 1285875"/>
                  <a:gd name="connsiteY3" fmla="*/ 150019 h 150018"/>
                </a:gdLst>
                <a:ahLst/>
                <a:cxnLst>
                  <a:cxn ang="0">
                    <a:pos x="connsiteX0" y="connsiteY0"/>
                  </a:cxn>
                  <a:cxn ang="0">
                    <a:pos x="connsiteX1" y="connsiteY1"/>
                  </a:cxn>
                  <a:cxn ang="0">
                    <a:pos x="connsiteX2" y="connsiteY2"/>
                  </a:cxn>
                  <a:cxn ang="0">
                    <a:pos x="connsiteX3" y="connsiteY3"/>
                  </a:cxn>
                </a:cxnLst>
                <a:rect l="l" t="t" r="r" b="b"/>
                <a:pathLst>
                  <a:path w="1285875" h="150018">
                    <a:moveTo>
                      <a:pt x="0" y="0"/>
                    </a:moveTo>
                    <a:lnTo>
                      <a:pt x="1285875" y="0"/>
                    </a:lnTo>
                    <a:lnTo>
                      <a:pt x="1285875" y="150019"/>
                    </a:lnTo>
                    <a:lnTo>
                      <a:pt x="0" y="150019"/>
                    </a:lnTo>
                    <a:close/>
                  </a:path>
                </a:pathLst>
              </a:custGeom>
              <a:solidFill>
                <a:srgbClr val="D2D2D2"/>
              </a:solidFill>
              <a:ln w="7144" cap="flat">
                <a:noFill/>
                <a:prstDash val="solid"/>
                <a:miter/>
              </a:ln>
            </p:spPr>
            <p:txBody>
              <a:bodyPr rtlCol="0" anchor="ctr"/>
              <a:lstStyle/>
              <a:p>
                <a:endParaRPr lang="en-ID"/>
              </a:p>
            </p:txBody>
          </p:sp>
        </p:grpSp>
        <p:grpSp>
          <p:nvGrpSpPr>
            <p:cNvPr id="369" name="Graphic 100" descr="Open book with table lamp, books, pen and pencil">
              <a:extLst>
                <a:ext uri="{FF2B5EF4-FFF2-40B4-BE49-F238E27FC236}">
                  <a16:creationId xmlns:a16="http://schemas.microsoft.com/office/drawing/2014/main" id="{A14A7CAF-226B-4BFA-81C1-7F4D1C780068}"/>
                </a:ext>
              </a:extLst>
            </p:cNvPr>
            <p:cNvGrpSpPr/>
            <p:nvPr/>
          </p:nvGrpSpPr>
          <p:grpSpPr>
            <a:xfrm>
              <a:off x="9453777" y="4334687"/>
              <a:ext cx="1143756" cy="1967717"/>
              <a:chOff x="8210714" y="3376686"/>
              <a:chExt cx="785812" cy="1351911"/>
            </a:xfrm>
          </p:grpSpPr>
          <p:grpSp>
            <p:nvGrpSpPr>
              <p:cNvPr id="410" name="Graphic 100" descr="Open book with table lamp, books, pen and pencil">
                <a:extLst>
                  <a:ext uri="{FF2B5EF4-FFF2-40B4-BE49-F238E27FC236}">
                    <a16:creationId xmlns:a16="http://schemas.microsoft.com/office/drawing/2014/main" id="{C1FC955F-E98E-43F4-9E7A-8056A0AB1797}"/>
                  </a:ext>
                </a:extLst>
              </p:cNvPr>
              <p:cNvGrpSpPr/>
              <p:nvPr/>
            </p:nvGrpSpPr>
            <p:grpSpPr>
              <a:xfrm>
                <a:off x="8491863" y="3376686"/>
                <a:ext cx="255988" cy="1279788"/>
                <a:chOff x="8491863" y="3376686"/>
                <a:chExt cx="255988" cy="1279788"/>
              </a:xfrm>
            </p:grpSpPr>
            <p:sp>
              <p:nvSpPr>
                <p:cNvPr id="426" name="Freeform: Shape 425">
                  <a:extLst>
                    <a:ext uri="{FF2B5EF4-FFF2-40B4-BE49-F238E27FC236}">
                      <a16:creationId xmlns:a16="http://schemas.microsoft.com/office/drawing/2014/main" id="{9773C340-3460-49AB-A2DE-720AD331CDEA}"/>
                    </a:ext>
                  </a:extLst>
                </p:cNvPr>
                <p:cNvSpPr/>
                <p:nvPr/>
              </p:nvSpPr>
              <p:spPr>
                <a:xfrm>
                  <a:off x="8491863" y="3376686"/>
                  <a:ext cx="255960" cy="1279788"/>
                </a:xfrm>
                <a:custGeom>
                  <a:avLst/>
                  <a:gdLst>
                    <a:gd name="connsiteX0" fmla="*/ 0 w 255960"/>
                    <a:gd name="connsiteY0" fmla="*/ 0 h 1279788"/>
                    <a:gd name="connsiteX1" fmla="*/ 0 w 255960"/>
                    <a:gd name="connsiteY1" fmla="*/ 1279789 h 1279788"/>
                    <a:gd name="connsiteX2" fmla="*/ 255960 w 255960"/>
                    <a:gd name="connsiteY2" fmla="*/ 1279789 h 1279788"/>
                    <a:gd name="connsiteX3" fmla="*/ 255960 w 255960"/>
                    <a:gd name="connsiteY3" fmla="*/ 0 h 1279788"/>
                    <a:gd name="connsiteX4" fmla="*/ 0 w 255960"/>
                    <a:gd name="connsiteY4" fmla="*/ 0 h 1279788"/>
                    <a:gd name="connsiteX5" fmla="*/ 124815 w 255960"/>
                    <a:gd name="connsiteY5" fmla="*/ 85182 h 1279788"/>
                    <a:gd name="connsiteX6" fmla="*/ 101355 w 255960"/>
                    <a:gd name="connsiteY6" fmla="*/ 61722 h 1279788"/>
                    <a:gd name="connsiteX7" fmla="*/ 124815 w 255960"/>
                    <a:gd name="connsiteY7" fmla="*/ 38262 h 1279788"/>
                    <a:gd name="connsiteX8" fmla="*/ 148276 w 255960"/>
                    <a:gd name="connsiteY8" fmla="*/ 61722 h 1279788"/>
                    <a:gd name="connsiteX9" fmla="*/ 124815 w 255960"/>
                    <a:gd name="connsiteY9" fmla="*/ 85182 h 127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960" h="1279788">
                      <a:moveTo>
                        <a:pt x="0" y="0"/>
                      </a:moveTo>
                      <a:lnTo>
                        <a:pt x="0" y="1279789"/>
                      </a:lnTo>
                      <a:lnTo>
                        <a:pt x="255960" y="1279789"/>
                      </a:lnTo>
                      <a:lnTo>
                        <a:pt x="255960" y="0"/>
                      </a:lnTo>
                      <a:lnTo>
                        <a:pt x="0" y="0"/>
                      </a:lnTo>
                      <a:close/>
                      <a:moveTo>
                        <a:pt x="124815" y="85182"/>
                      </a:moveTo>
                      <a:cubicBezTo>
                        <a:pt x="111857" y="85182"/>
                        <a:pt x="101355" y="74681"/>
                        <a:pt x="101355" y="61722"/>
                      </a:cubicBezTo>
                      <a:cubicBezTo>
                        <a:pt x="101355" y="48763"/>
                        <a:pt x="111857" y="38262"/>
                        <a:pt x="124815" y="38262"/>
                      </a:cubicBezTo>
                      <a:cubicBezTo>
                        <a:pt x="137774" y="38262"/>
                        <a:pt x="148276" y="48763"/>
                        <a:pt x="148276" y="61722"/>
                      </a:cubicBezTo>
                      <a:cubicBezTo>
                        <a:pt x="148276" y="74681"/>
                        <a:pt x="137774" y="85182"/>
                        <a:pt x="124815" y="85182"/>
                      </a:cubicBezTo>
                      <a:close/>
                    </a:path>
                  </a:pathLst>
                </a:custGeom>
                <a:solidFill>
                  <a:srgbClr val="737373"/>
                </a:solidFill>
                <a:ln w="7144" cap="flat">
                  <a:noFill/>
                  <a:prstDash val="solid"/>
                  <a:miter/>
                </a:ln>
              </p:spPr>
              <p:txBody>
                <a:bodyPr rtlCol="0" anchor="ctr"/>
                <a:lstStyle/>
                <a:p>
                  <a:endParaRPr lang="en-ID"/>
                </a:p>
              </p:txBody>
            </p:sp>
            <p:grpSp>
              <p:nvGrpSpPr>
                <p:cNvPr id="427" name="Graphic 100" descr="Open book with table lamp, books, pen and pencil">
                  <a:extLst>
                    <a:ext uri="{FF2B5EF4-FFF2-40B4-BE49-F238E27FC236}">
                      <a16:creationId xmlns:a16="http://schemas.microsoft.com/office/drawing/2014/main" id="{DD7D10A8-AB68-427B-9EF0-BF1BD9DDF41D}"/>
                    </a:ext>
                  </a:extLst>
                </p:cNvPr>
                <p:cNvGrpSpPr/>
                <p:nvPr/>
              </p:nvGrpSpPr>
              <p:grpSpPr>
                <a:xfrm>
                  <a:off x="8679601" y="3394309"/>
                  <a:ext cx="68251" cy="1244269"/>
                  <a:chOff x="8679601" y="3394309"/>
                  <a:chExt cx="68251" cy="1244269"/>
                </a:xfrm>
                <a:solidFill>
                  <a:srgbClr val="D2D2D2"/>
                </a:solidFill>
              </p:grpSpPr>
              <p:sp>
                <p:nvSpPr>
                  <p:cNvPr id="428" name="Freeform: Shape 427">
                    <a:extLst>
                      <a:ext uri="{FF2B5EF4-FFF2-40B4-BE49-F238E27FC236}">
                        <a16:creationId xmlns:a16="http://schemas.microsoft.com/office/drawing/2014/main" id="{C9FFE6C3-9F80-4C10-91E7-C64CDF43B0C1}"/>
                      </a:ext>
                    </a:extLst>
                  </p:cNvPr>
                  <p:cNvSpPr/>
                  <p:nvPr/>
                </p:nvSpPr>
                <p:spPr>
                  <a:xfrm>
                    <a:off x="8709462" y="3394309"/>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429" name="Freeform: Shape 428">
                    <a:extLst>
                      <a:ext uri="{FF2B5EF4-FFF2-40B4-BE49-F238E27FC236}">
                        <a16:creationId xmlns:a16="http://schemas.microsoft.com/office/drawing/2014/main" id="{3A8A0588-C6FE-41EC-9838-102FBA096B02}"/>
                      </a:ext>
                    </a:extLst>
                  </p:cNvPr>
                  <p:cNvSpPr/>
                  <p:nvPr/>
                </p:nvSpPr>
                <p:spPr>
                  <a:xfrm>
                    <a:off x="8709462" y="3415641"/>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430" name="Freeform: Shape 429">
                    <a:extLst>
                      <a:ext uri="{FF2B5EF4-FFF2-40B4-BE49-F238E27FC236}">
                        <a16:creationId xmlns:a16="http://schemas.microsoft.com/office/drawing/2014/main" id="{A0987F45-3910-4639-AA84-F74886209E26}"/>
                      </a:ext>
                    </a:extLst>
                  </p:cNvPr>
                  <p:cNvSpPr/>
                  <p:nvPr/>
                </p:nvSpPr>
                <p:spPr>
                  <a:xfrm>
                    <a:off x="8709462" y="3436972"/>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431" name="Freeform: Shape 430">
                    <a:extLst>
                      <a:ext uri="{FF2B5EF4-FFF2-40B4-BE49-F238E27FC236}">
                        <a16:creationId xmlns:a16="http://schemas.microsoft.com/office/drawing/2014/main" id="{10AE609C-8109-4E32-8BF0-69CDB64B31E9}"/>
                      </a:ext>
                    </a:extLst>
                  </p:cNvPr>
                  <p:cNvSpPr/>
                  <p:nvPr/>
                </p:nvSpPr>
                <p:spPr>
                  <a:xfrm>
                    <a:off x="8679601" y="3458303"/>
                    <a:ext cx="68251" cy="7143"/>
                  </a:xfrm>
                  <a:custGeom>
                    <a:avLst/>
                    <a:gdLst>
                      <a:gd name="connsiteX0" fmla="*/ 0 w 68251"/>
                      <a:gd name="connsiteY0" fmla="*/ 0 h 7143"/>
                      <a:gd name="connsiteX1" fmla="*/ 68251 w 68251"/>
                      <a:gd name="connsiteY1" fmla="*/ 0 h 7143"/>
                      <a:gd name="connsiteX2" fmla="*/ 68251 w 68251"/>
                      <a:gd name="connsiteY2" fmla="*/ 7144 h 7143"/>
                      <a:gd name="connsiteX3" fmla="*/ 0 w 68251"/>
                      <a:gd name="connsiteY3" fmla="*/ 7144 h 7143"/>
                    </a:gdLst>
                    <a:ahLst/>
                    <a:cxnLst>
                      <a:cxn ang="0">
                        <a:pos x="connsiteX0" y="connsiteY0"/>
                      </a:cxn>
                      <a:cxn ang="0">
                        <a:pos x="connsiteX1" y="connsiteY1"/>
                      </a:cxn>
                      <a:cxn ang="0">
                        <a:pos x="connsiteX2" y="connsiteY2"/>
                      </a:cxn>
                      <a:cxn ang="0">
                        <a:pos x="connsiteX3" y="connsiteY3"/>
                      </a:cxn>
                    </a:cxnLst>
                    <a:rect l="l" t="t" r="r" b="b"/>
                    <a:pathLst>
                      <a:path w="68251" h="7143">
                        <a:moveTo>
                          <a:pt x="0" y="0"/>
                        </a:moveTo>
                        <a:lnTo>
                          <a:pt x="68251" y="0"/>
                        </a:lnTo>
                        <a:lnTo>
                          <a:pt x="68251" y="7144"/>
                        </a:lnTo>
                        <a:lnTo>
                          <a:pt x="0" y="7144"/>
                        </a:lnTo>
                        <a:close/>
                      </a:path>
                    </a:pathLst>
                  </a:custGeom>
                  <a:solidFill>
                    <a:srgbClr val="D2D2D2"/>
                  </a:solidFill>
                  <a:ln w="7144" cap="flat">
                    <a:noFill/>
                    <a:prstDash val="solid"/>
                    <a:miter/>
                  </a:ln>
                </p:spPr>
                <p:txBody>
                  <a:bodyPr rtlCol="0" anchor="ctr"/>
                  <a:lstStyle/>
                  <a:p>
                    <a:endParaRPr lang="en-ID"/>
                  </a:p>
                </p:txBody>
              </p:sp>
              <p:sp>
                <p:nvSpPr>
                  <p:cNvPr id="432" name="Freeform: Shape 431">
                    <a:extLst>
                      <a:ext uri="{FF2B5EF4-FFF2-40B4-BE49-F238E27FC236}">
                        <a16:creationId xmlns:a16="http://schemas.microsoft.com/office/drawing/2014/main" id="{4DCD8083-2AB8-437D-AC7D-73C112C21E4E}"/>
                      </a:ext>
                    </a:extLst>
                  </p:cNvPr>
                  <p:cNvSpPr/>
                  <p:nvPr/>
                </p:nvSpPr>
                <p:spPr>
                  <a:xfrm>
                    <a:off x="8709462" y="3479627"/>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433" name="Freeform: Shape 432">
                    <a:extLst>
                      <a:ext uri="{FF2B5EF4-FFF2-40B4-BE49-F238E27FC236}">
                        <a16:creationId xmlns:a16="http://schemas.microsoft.com/office/drawing/2014/main" id="{11D5601E-3BF6-4876-A770-BA5A7A4FA311}"/>
                      </a:ext>
                    </a:extLst>
                  </p:cNvPr>
                  <p:cNvSpPr/>
                  <p:nvPr/>
                </p:nvSpPr>
                <p:spPr>
                  <a:xfrm>
                    <a:off x="8709462" y="3500958"/>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434" name="Freeform: Shape 433">
                    <a:extLst>
                      <a:ext uri="{FF2B5EF4-FFF2-40B4-BE49-F238E27FC236}">
                        <a16:creationId xmlns:a16="http://schemas.microsoft.com/office/drawing/2014/main" id="{AFA1A86D-3603-4C27-928E-61F2CDBBFC9E}"/>
                      </a:ext>
                    </a:extLst>
                  </p:cNvPr>
                  <p:cNvSpPr/>
                  <p:nvPr/>
                </p:nvSpPr>
                <p:spPr>
                  <a:xfrm>
                    <a:off x="8709462" y="3522290"/>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435" name="Freeform: Shape 434">
                    <a:extLst>
                      <a:ext uri="{FF2B5EF4-FFF2-40B4-BE49-F238E27FC236}">
                        <a16:creationId xmlns:a16="http://schemas.microsoft.com/office/drawing/2014/main" id="{BE0F4B53-D20B-4EED-B6AA-D1EAFCB53251}"/>
                      </a:ext>
                    </a:extLst>
                  </p:cNvPr>
                  <p:cNvSpPr/>
                  <p:nvPr/>
                </p:nvSpPr>
                <p:spPr>
                  <a:xfrm>
                    <a:off x="8679601" y="3543614"/>
                    <a:ext cx="68251" cy="7143"/>
                  </a:xfrm>
                  <a:custGeom>
                    <a:avLst/>
                    <a:gdLst>
                      <a:gd name="connsiteX0" fmla="*/ 0 w 68251"/>
                      <a:gd name="connsiteY0" fmla="*/ 0 h 7143"/>
                      <a:gd name="connsiteX1" fmla="*/ 68251 w 68251"/>
                      <a:gd name="connsiteY1" fmla="*/ 0 h 7143"/>
                      <a:gd name="connsiteX2" fmla="*/ 68251 w 68251"/>
                      <a:gd name="connsiteY2" fmla="*/ 7144 h 7143"/>
                      <a:gd name="connsiteX3" fmla="*/ 0 w 68251"/>
                      <a:gd name="connsiteY3" fmla="*/ 7144 h 7143"/>
                    </a:gdLst>
                    <a:ahLst/>
                    <a:cxnLst>
                      <a:cxn ang="0">
                        <a:pos x="connsiteX0" y="connsiteY0"/>
                      </a:cxn>
                      <a:cxn ang="0">
                        <a:pos x="connsiteX1" y="connsiteY1"/>
                      </a:cxn>
                      <a:cxn ang="0">
                        <a:pos x="connsiteX2" y="connsiteY2"/>
                      </a:cxn>
                      <a:cxn ang="0">
                        <a:pos x="connsiteX3" y="connsiteY3"/>
                      </a:cxn>
                    </a:cxnLst>
                    <a:rect l="l" t="t" r="r" b="b"/>
                    <a:pathLst>
                      <a:path w="68251" h="7143">
                        <a:moveTo>
                          <a:pt x="0" y="0"/>
                        </a:moveTo>
                        <a:lnTo>
                          <a:pt x="68251" y="0"/>
                        </a:lnTo>
                        <a:lnTo>
                          <a:pt x="68251" y="7144"/>
                        </a:lnTo>
                        <a:lnTo>
                          <a:pt x="0" y="7144"/>
                        </a:lnTo>
                        <a:close/>
                      </a:path>
                    </a:pathLst>
                  </a:custGeom>
                  <a:solidFill>
                    <a:srgbClr val="D2D2D2"/>
                  </a:solidFill>
                  <a:ln w="7144" cap="flat">
                    <a:noFill/>
                    <a:prstDash val="solid"/>
                    <a:miter/>
                  </a:ln>
                </p:spPr>
                <p:txBody>
                  <a:bodyPr rtlCol="0" anchor="ctr"/>
                  <a:lstStyle/>
                  <a:p>
                    <a:endParaRPr lang="en-ID"/>
                  </a:p>
                </p:txBody>
              </p:sp>
              <p:sp>
                <p:nvSpPr>
                  <p:cNvPr id="436" name="Freeform: Shape 435">
                    <a:extLst>
                      <a:ext uri="{FF2B5EF4-FFF2-40B4-BE49-F238E27FC236}">
                        <a16:creationId xmlns:a16="http://schemas.microsoft.com/office/drawing/2014/main" id="{4EBAB6B7-2A4F-49C0-9E38-B89B5594B624}"/>
                      </a:ext>
                    </a:extLst>
                  </p:cNvPr>
                  <p:cNvSpPr/>
                  <p:nvPr/>
                </p:nvSpPr>
                <p:spPr>
                  <a:xfrm>
                    <a:off x="8709462" y="3564945"/>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437" name="Freeform: Shape 436">
                    <a:extLst>
                      <a:ext uri="{FF2B5EF4-FFF2-40B4-BE49-F238E27FC236}">
                        <a16:creationId xmlns:a16="http://schemas.microsoft.com/office/drawing/2014/main" id="{BD4BE5C3-1A74-42C9-BC07-D3A58F839D80}"/>
                      </a:ext>
                    </a:extLst>
                  </p:cNvPr>
                  <p:cNvSpPr/>
                  <p:nvPr/>
                </p:nvSpPr>
                <p:spPr>
                  <a:xfrm>
                    <a:off x="8709462" y="3586276"/>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438" name="Freeform: Shape 437">
                    <a:extLst>
                      <a:ext uri="{FF2B5EF4-FFF2-40B4-BE49-F238E27FC236}">
                        <a16:creationId xmlns:a16="http://schemas.microsoft.com/office/drawing/2014/main" id="{717441F2-7B31-4FA7-A3A0-22EAC1F8CC7C}"/>
                      </a:ext>
                    </a:extLst>
                  </p:cNvPr>
                  <p:cNvSpPr/>
                  <p:nvPr/>
                </p:nvSpPr>
                <p:spPr>
                  <a:xfrm>
                    <a:off x="8709462" y="3607608"/>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439" name="Freeform: Shape 438">
                    <a:extLst>
                      <a:ext uri="{FF2B5EF4-FFF2-40B4-BE49-F238E27FC236}">
                        <a16:creationId xmlns:a16="http://schemas.microsoft.com/office/drawing/2014/main" id="{44919DB7-E053-4756-8AEA-FE275D53282E}"/>
                      </a:ext>
                    </a:extLst>
                  </p:cNvPr>
                  <p:cNvSpPr/>
                  <p:nvPr/>
                </p:nvSpPr>
                <p:spPr>
                  <a:xfrm>
                    <a:off x="8679601" y="3628939"/>
                    <a:ext cx="68251" cy="7143"/>
                  </a:xfrm>
                  <a:custGeom>
                    <a:avLst/>
                    <a:gdLst>
                      <a:gd name="connsiteX0" fmla="*/ 0 w 68251"/>
                      <a:gd name="connsiteY0" fmla="*/ 0 h 7143"/>
                      <a:gd name="connsiteX1" fmla="*/ 68251 w 68251"/>
                      <a:gd name="connsiteY1" fmla="*/ 0 h 7143"/>
                      <a:gd name="connsiteX2" fmla="*/ 68251 w 68251"/>
                      <a:gd name="connsiteY2" fmla="*/ 7144 h 7143"/>
                      <a:gd name="connsiteX3" fmla="*/ 0 w 68251"/>
                      <a:gd name="connsiteY3" fmla="*/ 7144 h 7143"/>
                    </a:gdLst>
                    <a:ahLst/>
                    <a:cxnLst>
                      <a:cxn ang="0">
                        <a:pos x="connsiteX0" y="connsiteY0"/>
                      </a:cxn>
                      <a:cxn ang="0">
                        <a:pos x="connsiteX1" y="connsiteY1"/>
                      </a:cxn>
                      <a:cxn ang="0">
                        <a:pos x="connsiteX2" y="connsiteY2"/>
                      </a:cxn>
                      <a:cxn ang="0">
                        <a:pos x="connsiteX3" y="connsiteY3"/>
                      </a:cxn>
                    </a:cxnLst>
                    <a:rect l="l" t="t" r="r" b="b"/>
                    <a:pathLst>
                      <a:path w="68251" h="7143">
                        <a:moveTo>
                          <a:pt x="0" y="0"/>
                        </a:moveTo>
                        <a:lnTo>
                          <a:pt x="68251" y="0"/>
                        </a:lnTo>
                        <a:lnTo>
                          <a:pt x="68251" y="7144"/>
                        </a:lnTo>
                        <a:lnTo>
                          <a:pt x="0" y="7144"/>
                        </a:lnTo>
                        <a:close/>
                      </a:path>
                    </a:pathLst>
                  </a:custGeom>
                  <a:solidFill>
                    <a:srgbClr val="D2D2D2"/>
                  </a:solidFill>
                  <a:ln w="7144" cap="flat">
                    <a:noFill/>
                    <a:prstDash val="solid"/>
                    <a:miter/>
                  </a:ln>
                </p:spPr>
                <p:txBody>
                  <a:bodyPr rtlCol="0" anchor="ctr"/>
                  <a:lstStyle/>
                  <a:p>
                    <a:endParaRPr lang="en-ID"/>
                  </a:p>
                </p:txBody>
              </p:sp>
              <p:sp>
                <p:nvSpPr>
                  <p:cNvPr id="440" name="Freeform: Shape 439">
                    <a:extLst>
                      <a:ext uri="{FF2B5EF4-FFF2-40B4-BE49-F238E27FC236}">
                        <a16:creationId xmlns:a16="http://schemas.microsoft.com/office/drawing/2014/main" id="{94F2C962-3973-4A4F-8488-9B5B53927763}"/>
                      </a:ext>
                    </a:extLst>
                  </p:cNvPr>
                  <p:cNvSpPr/>
                  <p:nvPr/>
                </p:nvSpPr>
                <p:spPr>
                  <a:xfrm>
                    <a:off x="8709462" y="3650270"/>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441" name="Freeform: Shape 440">
                    <a:extLst>
                      <a:ext uri="{FF2B5EF4-FFF2-40B4-BE49-F238E27FC236}">
                        <a16:creationId xmlns:a16="http://schemas.microsoft.com/office/drawing/2014/main" id="{63EE1EB3-E1CC-4634-A68E-62027F68BB41}"/>
                      </a:ext>
                    </a:extLst>
                  </p:cNvPr>
                  <p:cNvSpPr/>
                  <p:nvPr/>
                </p:nvSpPr>
                <p:spPr>
                  <a:xfrm>
                    <a:off x="8709462" y="3671594"/>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442" name="Freeform: Shape 441">
                    <a:extLst>
                      <a:ext uri="{FF2B5EF4-FFF2-40B4-BE49-F238E27FC236}">
                        <a16:creationId xmlns:a16="http://schemas.microsoft.com/office/drawing/2014/main" id="{A849CB7B-7E80-4F66-9465-A2A4695CD243}"/>
                      </a:ext>
                    </a:extLst>
                  </p:cNvPr>
                  <p:cNvSpPr/>
                  <p:nvPr/>
                </p:nvSpPr>
                <p:spPr>
                  <a:xfrm>
                    <a:off x="8709462" y="3692925"/>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443" name="Freeform: Shape 442">
                    <a:extLst>
                      <a:ext uri="{FF2B5EF4-FFF2-40B4-BE49-F238E27FC236}">
                        <a16:creationId xmlns:a16="http://schemas.microsoft.com/office/drawing/2014/main" id="{6AB8194E-851B-435C-A9B7-4BF020BF0F1D}"/>
                      </a:ext>
                    </a:extLst>
                  </p:cNvPr>
                  <p:cNvSpPr/>
                  <p:nvPr/>
                </p:nvSpPr>
                <p:spPr>
                  <a:xfrm>
                    <a:off x="8679601" y="3714257"/>
                    <a:ext cx="68251" cy="7143"/>
                  </a:xfrm>
                  <a:custGeom>
                    <a:avLst/>
                    <a:gdLst>
                      <a:gd name="connsiteX0" fmla="*/ 0 w 68251"/>
                      <a:gd name="connsiteY0" fmla="*/ 0 h 7143"/>
                      <a:gd name="connsiteX1" fmla="*/ 68251 w 68251"/>
                      <a:gd name="connsiteY1" fmla="*/ 0 h 7143"/>
                      <a:gd name="connsiteX2" fmla="*/ 68251 w 68251"/>
                      <a:gd name="connsiteY2" fmla="*/ 7144 h 7143"/>
                      <a:gd name="connsiteX3" fmla="*/ 0 w 68251"/>
                      <a:gd name="connsiteY3" fmla="*/ 7144 h 7143"/>
                    </a:gdLst>
                    <a:ahLst/>
                    <a:cxnLst>
                      <a:cxn ang="0">
                        <a:pos x="connsiteX0" y="connsiteY0"/>
                      </a:cxn>
                      <a:cxn ang="0">
                        <a:pos x="connsiteX1" y="connsiteY1"/>
                      </a:cxn>
                      <a:cxn ang="0">
                        <a:pos x="connsiteX2" y="connsiteY2"/>
                      </a:cxn>
                      <a:cxn ang="0">
                        <a:pos x="connsiteX3" y="connsiteY3"/>
                      </a:cxn>
                    </a:cxnLst>
                    <a:rect l="l" t="t" r="r" b="b"/>
                    <a:pathLst>
                      <a:path w="68251" h="7143">
                        <a:moveTo>
                          <a:pt x="0" y="0"/>
                        </a:moveTo>
                        <a:lnTo>
                          <a:pt x="68251" y="0"/>
                        </a:lnTo>
                        <a:lnTo>
                          <a:pt x="68251" y="7144"/>
                        </a:lnTo>
                        <a:lnTo>
                          <a:pt x="0" y="7144"/>
                        </a:lnTo>
                        <a:close/>
                      </a:path>
                    </a:pathLst>
                  </a:custGeom>
                  <a:solidFill>
                    <a:srgbClr val="D2D2D2"/>
                  </a:solidFill>
                  <a:ln w="7144" cap="flat">
                    <a:noFill/>
                    <a:prstDash val="solid"/>
                    <a:miter/>
                  </a:ln>
                </p:spPr>
                <p:txBody>
                  <a:bodyPr rtlCol="0" anchor="ctr"/>
                  <a:lstStyle/>
                  <a:p>
                    <a:endParaRPr lang="en-ID"/>
                  </a:p>
                </p:txBody>
              </p:sp>
              <p:sp>
                <p:nvSpPr>
                  <p:cNvPr id="444" name="Freeform: Shape 443">
                    <a:extLst>
                      <a:ext uri="{FF2B5EF4-FFF2-40B4-BE49-F238E27FC236}">
                        <a16:creationId xmlns:a16="http://schemas.microsoft.com/office/drawing/2014/main" id="{EDCBCC57-31EC-4CE2-AA86-A933AD3D81C3}"/>
                      </a:ext>
                    </a:extLst>
                  </p:cNvPr>
                  <p:cNvSpPr/>
                  <p:nvPr/>
                </p:nvSpPr>
                <p:spPr>
                  <a:xfrm>
                    <a:off x="8709462" y="3735588"/>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445" name="Freeform: Shape 444">
                    <a:extLst>
                      <a:ext uri="{FF2B5EF4-FFF2-40B4-BE49-F238E27FC236}">
                        <a16:creationId xmlns:a16="http://schemas.microsoft.com/office/drawing/2014/main" id="{A4E1D03E-5C76-4E55-9C8C-FB638A7AFC16}"/>
                      </a:ext>
                    </a:extLst>
                  </p:cNvPr>
                  <p:cNvSpPr/>
                  <p:nvPr/>
                </p:nvSpPr>
                <p:spPr>
                  <a:xfrm>
                    <a:off x="8709462" y="3756912"/>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446" name="Freeform: Shape 445">
                    <a:extLst>
                      <a:ext uri="{FF2B5EF4-FFF2-40B4-BE49-F238E27FC236}">
                        <a16:creationId xmlns:a16="http://schemas.microsoft.com/office/drawing/2014/main" id="{B734BD59-649C-41ED-AD59-75DF11D488E8}"/>
                      </a:ext>
                    </a:extLst>
                  </p:cNvPr>
                  <p:cNvSpPr/>
                  <p:nvPr/>
                </p:nvSpPr>
                <p:spPr>
                  <a:xfrm>
                    <a:off x="8709462" y="3778243"/>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447" name="Freeform: Shape 446">
                    <a:extLst>
                      <a:ext uri="{FF2B5EF4-FFF2-40B4-BE49-F238E27FC236}">
                        <a16:creationId xmlns:a16="http://schemas.microsoft.com/office/drawing/2014/main" id="{DB001B58-A5AA-4E23-82C6-9CA388858A39}"/>
                      </a:ext>
                    </a:extLst>
                  </p:cNvPr>
                  <p:cNvSpPr/>
                  <p:nvPr/>
                </p:nvSpPr>
                <p:spPr>
                  <a:xfrm>
                    <a:off x="8679601" y="3799574"/>
                    <a:ext cx="68251" cy="7143"/>
                  </a:xfrm>
                  <a:custGeom>
                    <a:avLst/>
                    <a:gdLst>
                      <a:gd name="connsiteX0" fmla="*/ 0 w 68251"/>
                      <a:gd name="connsiteY0" fmla="*/ 0 h 7143"/>
                      <a:gd name="connsiteX1" fmla="*/ 68251 w 68251"/>
                      <a:gd name="connsiteY1" fmla="*/ 0 h 7143"/>
                      <a:gd name="connsiteX2" fmla="*/ 68251 w 68251"/>
                      <a:gd name="connsiteY2" fmla="*/ 7144 h 7143"/>
                      <a:gd name="connsiteX3" fmla="*/ 0 w 68251"/>
                      <a:gd name="connsiteY3" fmla="*/ 7144 h 7143"/>
                    </a:gdLst>
                    <a:ahLst/>
                    <a:cxnLst>
                      <a:cxn ang="0">
                        <a:pos x="connsiteX0" y="connsiteY0"/>
                      </a:cxn>
                      <a:cxn ang="0">
                        <a:pos x="connsiteX1" y="connsiteY1"/>
                      </a:cxn>
                      <a:cxn ang="0">
                        <a:pos x="connsiteX2" y="connsiteY2"/>
                      </a:cxn>
                      <a:cxn ang="0">
                        <a:pos x="connsiteX3" y="connsiteY3"/>
                      </a:cxn>
                    </a:cxnLst>
                    <a:rect l="l" t="t" r="r" b="b"/>
                    <a:pathLst>
                      <a:path w="68251" h="7143">
                        <a:moveTo>
                          <a:pt x="0" y="0"/>
                        </a:moveTo>
                        <a:lnTo>
                          <a:pt x="68251" y="0"/>
                        </a:lnTo>
                        <a:lnTo>
                          <a:pt x="68251" y="7144"/>
                        </a:lnTo>
                        <a:lnTo>
                          <a:pt x="0" y="7144"/>
                        </a:lnTo>
                        <a:close/>
                      </a:path>
                    </a:pathLst>
                  </a:custGeom>
                  <a:solidFill>
                    <a:srgbClr val="D2D2D2"/>
                  </a:solidFill>
                  <a:ln w="7144" cap="flat">
                    <a:noFill/>
                    <a:prstDash val="solid"/>
                    <a:miter/>
                  </a:ln>
                </p:spPr>
                <p:txBody>
                  <a:bodyPr rtlCol="0" anchor="ctr"/>
                  <a:lstStyle/>
                  <a:p>
                    <a:endParaRPr lang="en-ID"/>
                  </a:p>
                </p:txBody>
              </p:sp>
              <p:sp>
                <p:nvSpPr>
                  <p:cNvPr id="448" name="Freeform: Shape 447">
                    <a:extLst>
                      <a:ext uri="{FF2B5EF4-FFF2-40B4-BE49-F238E27FC236}">
                        <a16:creationId xmlns:a16="http://schemas.microsoft.com/office/drawing/2014/main" id="{772A8923-427A-49C8-8D46-74348C6FA505}"/>
                      </a:ext>
                    </a:extLst>
                  </p:cNvPr>
                  <p:cNvSpPr/>
                  <p:nvPr/>
                </p:nvSpPr>
                <p:spPr>
                  <a:xfrm>
                    <a:off x="8709462" y="3820906"/>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449" name="Freeform: Shape 448">
                    <a:extLst>
                      <a:ext uri="{FF2B5EF4-FFF2-40B4-BE49-F238E27FC236}">
                        <a16:creationId xmlns:a16="http://schemas.microsoft.com/office/drawing/2014/main" id="{AB5D526F-28D1-49BF-99FB-3DA410B467BF}"/>
                      </a:ext>
                    </a:extLst>
                  </p:cNvPr>
                  <p:cNvSpPr/>
                  <p:nvPr/>
                </p:nvSpPr>
                <p:spPr>
                  <a:xfrm>
                    <a:off x="8709462" y="3842237"/>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450" name="Freeform: Shape 449">
                    <a:extLst>
                      <a:ext uri="{FF2B5EF4-FFF2-40B4-BE49-F238E27FC236}">
                        <a16:creationId xmlns:a16="http://schemas.microsoft.com/office/drawing/2014/main" id="{0751BA92-561B-4B30-85B3-7D105883BE37}"/>
                      </a:ext>
                    </a:extLst>
                  </p:cNvPr>
                  <p:cNvSpPr/>
                  <p:nvPr/>
                </p:nvSpPr>
                <p:spPr>
                  <a:xfrm>
                    <a:off x="8709462" y="3863568"/>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451" name="Freeform: Shape 450">
                    <a:extLst>
                      <a:ext uri="{FF2B5EF4-FFF2-40B4-BE49-F238E27FC236}">
                        <a16:creationId xmlns:a16="http://schemas.microsoft.com/office/drawing/2014/main" id="{48DF4872-7466-4EA3-BC29-6416B199DCC0}"/>
                      </a:ext>
                    </a:extLst>
                  </p:cNvPr>
                  <p:cNvSpPr/>
                  <p:nvPr/>
                </p:nvSpPr>
                <p:spPr>
                  <a:xfrm>
                    <a:off x="8679601" y="3884892"/>
                    <a:ext cx="68251" cy="7143"/>
                  </a:xfrm>
                  <a:custGeom>
                    <a:avLst/>
                    <a:gdLst>
                      <a:gd name="connsiteX0" fmla="*/ 0 w 68251"/>
                      <a:gd name="connsiteY0" fmla="*/ 0 h 7143"/>
                      <a:gd name="connsiteX1" fmla="*/ 68251 w 68251"/>
                      <a:gd name="connsiteY1" fmla="*/ 0 h 7143"/>
                      <a:gd name="connsiteX2" fmla="*/ 68251 w 68251"/>
                      <a:gd name="connsiteY2" fmla="*/ 7144 h 7143"/>
                      <a:gd name="connsiteX3" fmla="*/ 0 w 68251"/>
                      <a:gd name="connsiteY3" fmla="*/ 7144 h 7143"/>
                    </a:gdLst>
                    <a:ahLst/>
                    <a:cxnLst>
                      <a:cxn ang="0">
                        <a:pos x="connsiteX0" y="connsiteY0"/>
                      </a:cxn>
                      <a:cxn ang="0">
                        <a:pos x="connsiteX1" y="connsiteY1"/>
                      </a:cxn>
                      <a:cxn ang="0">
                        <a:pos x="connsiteX2" y="connsiteY2"/>
                      </a:cxn>
                      <a:cxn ang="0">
                        <a:pos x="connsiteX3" y="connsiteY3"/>
                      </a:cxn>
                    </a:cxnLst>
                    <a:rect l="l" t="t" r="r" b="b"/>
                    <a:pathLst>
                      <a:path w="68251" h="7143">
                        <a:moveTo>
                          <a:pt x="0" y="0"/>
                        </a:moveTo>
                        <a:lnTo>
                          <a:pt x="68251" y="0"/>
                        </a:lnTo>
                        <a:lnTo>
                          <a:pt x="68251" y="7144"/>
                        </a:lnTo>
                        <a:lnTo>
                          <a:pt x="0" y="7144"/>
                        </a:lnTo>
                        <a:close/>
                      </a:path>
                    </a:pathLst>
                  </a:custGeom>
                  <a:solidFill>
                    <a:srgbClr val="D2D2D2"/>
                  </a:solidFill>
                  <a:ln w="7144" cap="flat">
                    <a:noFill/>
                    <a:prstDash val="solid"/>
                    <a:miter/>
                  </a:ln>
                </p:spPr>
                <p:txBody>
                  <a:bodyPr rtlCol="0" anchor="ctr"/>
                  <a:lstStyle/>
                  <a:p>
                    <a:endParaRPr lang="en-ID"/>
                  </a:p>
                </p:txBody>
              </p:sp>
              <p:sp>
                <p:nvSpPr>
                  <p:cNvPr id="452" name="Freeform: Shape 451">
                    <a:extLst>
                      <a:ext uri="{FF2B5EF4-FFF2-40B4-BE49-F238E27FC236}">
                        <a16:creationId xmlns:a16="http://schemas.microsoft.com/office/drawing/2014/main" id="{71F04507-6291-4978-BB2B-371AD4D3398C}"/>
                      </a:ext>
                    </a:extLst>
                  </p:cNvPr>
                  <p:cNvSpPr/>
                  <p:nvPr/>
                </p:nvSpPr>
                <p:spPr>
                  <a:xfrm>
                    <a:off x="8709462" y="3906223"/>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453" name="Freeform: Shape 452">
                    <a:extLst>
                      <a:ext uri="{FF2B5EF4-FFF2-40B4-BE49-F238E27FC236}">
                        <a16:creationId xmlns:a16="http://schemas.microsoft.com/office/drawing/2014/main" id="{0D30D6FC-E9B1-400F-A663-EFEF9A572809}"/>
                      </a:ext>
                    </a:extLst>
                  </p:cNvPr>
                  <p:cNvSpPr/>
                  <p:nvPr/>
                </p:nvSpPr>
                <p:spPr>
                  <a:xfrm>
                    <a:off x="8709462" y="3927555"/>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454" name="Freeform: Shape 453">
                    <a:extLst>
                      <a:ext uri="{FF2B5EF4-FFF2-40B4-BE49-F238E27FC236}">
                        <a16:creationId xmlns:a16="http://schemas.microsoft.com/office/drawing/2014/main" id="{58C76C7A-6055-495E-A246-8380F8A6883F}"/>
                      </a:ext>
                    </a:extLst>
                  </p:cNvPr>
                  <p:cNvSpPr/>
                  <p:nvPr/>
                </p:nvSpPr>
                <p:spPr>
                  <a:xfrm>
                    <a:off x="8709462" y="3948886"/>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455" name="Freeform: Shape 454">
                    <a:extLst>
                      <a:ext uri="{FF2B5EF4-FFF2-40B4-BE49-F238E27FC236}">
                        <a16:creationId xmlns:a16="http://schemas.microsoft.com/office/drawing/2014/main" id="{D95C564C-A228-4258-BB63-657C1E61C9D8}"/>
                      </a:ext>
                    </a:extLst>
                  </p:cNvPr>
                  <p:cNvSpPr/>
                  <p:nvPr/>
                </p:nvSpPr>
                <p:spPr>
                  <a:xfrm>
                    <a:off x="8679601" y="3970217"/>
                    <a:ext cx="68251" cy="7143"/>
                  </a:xfrm>
                  <a:custGeom>
                    <a:avLst/>
                    <a:gdLst>
                      <a:gd name="connsiteX0" fmla="*/ 0 w 68251"/>
                      <a:gd name="connsiteY0" fmla="*/ 0 h 7143"/>
                      <a:gd name="connsiteX1" fmla="*/ 68251 w 68251"/>
                      <a:gd name="connsiteY1" fmla="*/ 0 h 7143"/>
                      <a:gd name="connsiteX2" fmla="*/ 68251 w 68251"/>
                      <a:gd name="connsiteY2" fmla="*/ 7144 h 7143"/>
                      <a:gd name="connsiteX3" fmla="*/ 0 w 68251"/>
                      <a:gd name="connsiteY3" fmla="*/ 7144 h 7143"/>
                    </a:gdLst>
                    <a:ahLst/>
                    <a:cxnLst>
                      <a:cxn ang="0">
                        <a:pos x="connsiteX0" y="connsiteY0"/>
                      </a:cxn>
                      <a:cxn ang="0">
                        <a:pos x="connsiteX1" y="connsiteY1"/>
                      </a:cxn>
                      <a:cxn ang="0">
                        <a:pos x="connsiteX2" y="connsiteY2"/>
                      </a:cxn>
                      <a:cxn ang="0">
                        <a:pos x="connsiteX3" y="connsiteY3"/>
                      </a:cxn>
                    </a:cxnLst>
                    <a:rect l="l" t="t" r="r" b="b"/>
                    <a:pathLst>
                      <a:path w="68251" h="7143">
                        <a:moveTo>
                          <a:pt x="0" y="0"/>
                        </a:moveTo>
                        <a:lnTo>
                          <a:pt x="68251" y="0"/>
                        </a:lnTo>
                        <a:lnTo>
                          <a:pt x="68251" y="7144"/>
                        </a:lnTo>
                        <a:lnTo>
                          <a:pt x="0" y="7144"/>
                        </a:lnTo>
                        <a:close/>
                      </a:path>
                    </a:pathLst>
                  </a:custGeom>
                  <a:solidFill>
                    <a:srgbClr val="D2D2D2"/>
                  </a:solidFill>
                  <a:ln w="7144" cap="flat">
                    <a:noFill/>
                    <a:prstDash val="solid"/>
                    <a:miter/>
                  </a:ln>
                </p:spPr>
                <p:txBody>
                  <a:bodyPr rtlCol="0" anchor="ctr"/>
                  <a:lstStyle/>
                  <a:p>
                    <a:endParaRPr lang="en-ID"/>
                  </a:p>
                </p:txBody>
              </p:sp>
              <p:sp>
                <p:nvSpPr>
                  <p:cNvPr id="456" name="Freeform: Shape 455">
                    <a:extLst>
                      <a:ext uri="{FF2B5EF4-FFF2-40B4-BE49-F238E27FC236}">
                        <a16:creationId xmlns:a16="http://schemas.microsoft.com/office/drawing/2014/main" id="{7BE09EBC-2BBA-49CA-A394-9DAFFEBE86E0}"/>
                      </a:ext>
                    </a:extLst>
                  </p:cNvPr>
                  <p:cNvSpPr/>
                  <p:nvPr/>
                </p:nvSpPr>
                <p:spPr>
                  <a:xfrm>
                    <a:off x="8709462" y="3991541"/>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457" name="Freeform: Shape 456">
                    <a:extLst>
                      <a:ext uri="{FF2B5EF4-FFF2-40B4-BE49-F238E27FC236}">
                        <a16:creationId xmlns:a16="http://schemas.microsoft.com/office/drawing/2014/main" id="{9C97A62E-AF82-494F-8FD8-BBC5ABF6BBCD}"/>
                      </a:ext>
                    </a:extLst>
                  </p:cNvPr>
                  <p:cNvSpPr/>
                  <p:nvPr/>
                </p:nvSpPr>
                <p:spPr>
                  <a:xfrm>
                    <a:off x="8709462" y="4012872"/>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458" name="Freeform: Shape 457">
                    <a:extLst>
                      <a:ext uri="{FF2B5EF4-FFF2-40B4-BE49-F238E27FC236}">
                        <a16:creationId xmlns:a16="http://schemas.microsoft.com/office/drawing/2014/main" id="{4A9DD060-2BC8-45C5-BEE4-40850051F02F}"/>
                      </a:ext>
                    </a:extLst>
                  </p:cNvPr>
                  <p:cNvSpPr/>
                  <p:nvPr/>
                </p:nvSpPr>
                <p:spPr>
                  <a:xfrm>
                    <a:off x="8709462" y="4034204"/>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459" name="Freeform: Shape 458">
                    <a:extLst>
                      <a:ext uri="{FF2B5EF4-FFF2-40B4-BE49-F238E27FC236}">
                        <a16:creationId xmlns:a16="http://schemas.microsoft.com/office/drawing/2014/main" id="{82DBB445-E4F8-4BC2-B539-A016ABBF98CB}"/>
                      </a:ext>
                    </a:extLst>
                  </p:cNvPr>
                  <p:cNvSpPr/>
                  <p:nvPr/>
                </p:nvSpPr>
                <p:spPr>
                  <a:xfrm>
                    <a:off x="8679601" y="4055535"/>
                    <a:ext cx="68251" cy="7143"/>
                  </a:xfrm>
                  <a:custGeom>
                    <a:avLst/>
                    <a:gdLst>
                      <a:gd name="connsiteX0" fmla="*/ 0 w 68251"/>
                      <a:gd name="connsiteY0" fmla="*/ 0 h 7143"/>
                      <a:gd name="connsiteX1" fmla="*/ 68251 w 68251"/>
                      <a:gd name="connsiteY1" fmla="*/ 0 h 7143"/>
                      <a:gd name="connsiteX2" fmla="*/ 68251 w 68251"/>
                      <a:gd name="connsiteY2" fmla="*/ 7144 h 7143"/>
                      <a:gd name="connsiteX3" fmla="*/ 0 w 68251"/>
                      <a:gd name="connsiteY3" fmla="*/ 7144 h 7143"/>
                    </a:gdLst>
                    <a:ahLst/>
                    <a:cxnLst>
                      <a:cxn ang="0">
                        <a:pos x="connsiteX0" y="connsiteY0"/>
                      </a:cxn>
                      <a:cxn ang="0">
                        <a:pos x="connsiteX1" y="connsiteY1"/>
                      </a:cxn>
                      <a:cxn ang="0">
                        <a:pos x="connsiteX2" y="connsiteY2"/>
                      </a:cxn>
                      <a:cxn ang="0">
                        <a:pos x="connsiteX3" y="connsiteY3"/>
                      </a:cxn>
                    </a:cxnLst>
                    <a:rect l="l" t="t" r="r" b="b"/>
                    <a:pathLst>
                      <a:path w="68251" h="7143">
                        <a:moveTo>
                          <a:pt x="0" y="0"/>
                        </a:moveTo>
                        <a:lnTo>
                          <a:pt x="68251" y="0"/>
                        </a:lnTo>
                        <a:lnTo>
                          <a:pt x="68251" y="7144"/>
                        </a:lnTo>
                        <a:lnTo>
                          <a:pt x="0" y="7144"/>
                        </a:lnTo>
                        <a:close/>
                      </a:path>
                    </a:pathLst>
                  </a:custGeom>
                  <a:solidFill>
                    <a:srgbClr val="D2D2D2"/>
                  </a:solidFill>
                  <a:ln w="7144" cap="flat">
                    <a:noFill/>
                    <a:prstDash val="solid"/>
                    <a:miter/>
                  </a:ln>
                </p:spPr>
                <p:txBody>
                  <a:bodyPr rtlCol="0" anchor="ctr"/>
                  <a:lstStyle/>
                  <a:p>
                    <a:endParaRPr lang="en-ID"/>
                  </a:p>
                </p:txBody>
              </p:sp>
              <p:sp>
                <p:nvSpPr>
                  <p:cNvPr id="460" name="Freeform: Shape 459">
                    <a:extLst>
                      <a:ext uri="{FF2B5EF4-FFF2-40B4-BE49-F238E27FC236}">
                        <a16:creationId xmlns:a16="http://schemas.microsoft.com/office/drawing/2014/main" id="{C3E0ECF8-50F1-472D-A217-62151B9007BD}"/>
                      </a:ext>
                    </a:extLst>
                  </p:cNvPr>
                  <p:cNvSpPr/>
                  <p:nvPr/>
                </p:nvSpPr>
                <p:spPr>
                  <a:xfrm>
                    <a:off x="8709462" y="4076859"/>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461" name="Freeform: Shape 460">
                    <a:extLst>
                      <a:ext uri="{FF2B5EF4-FFF2-40B4-BE49-F238E27FC236}">
                        <a16:creationId xmlns:a16="http://schemas.microsoft.com/office/drawing/2014/main" id="{E44252DB-242E-43F8-9372-98E211BFBD3A}"/>
                      </a:ext>
                    </a:extLst>
                  </p:cNvPr>
                  <p:cNvSpPr/>
                  <p:nvPr/>
                </p:nvSpPr>
                <p:spPr>
                  <a:xfrm>
                    <a:off x="8709462" y="4098190"/>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462" name="Freeform: Shape 461">
                    <a:extLst>
                      <a:ext uri="{FF2B5EF4-FFF2-40B4-BE49-F238E27FC236}">
                        <a16:creationId xmlns:a16="http://schemas.microsoft.com/office/drawing/2014/main" id="{8FCB445D-975F-48BF-B5D6-598EE88CDB3C}"/>
                      </a:ext>
                    </a:extLst>
                  </p:cNvPr>
                  <p:cNvSpPr/>
                  <p:nvPr/>
                </p:nvSpPr>
                <p:spPr>
                  <a:xfrm>
                    <a:off x="8709462" y="4119522"/>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463" name="Freeform: Shape 462">
                    <a:extLst>
                      <a:ext uri="{FF2B5EF4-FFF2-40B4-BE49-F238E27FC236}">
                        <a16:creationId xmlns:a16="http://schemas.microsoft.com/office/drawing/2014/main" id="{3C203E70-672D-46D1-8E84-B2FFC33C2265}"/>
                      </a:ext>
                    </a:extLst>
                  </p:cNvPr>
                  <p:cNvSpPr/>
                  <p:nvPr/>
                </p:nvSpPr>
                <p:spPr>
                  <a:xfrm>
                    <a:off x="8679601" y="4140853"/>
                    <a:ext cx="68251" cy="7143"/>
                  </a:xfrm>
                  <a:custGeom>
                    <a:avLst/>
                    <a:gdLst>
                      <a:gd name="connsiteX0" fmla="*/ 0 w 68251"/>
                      <a:gd name="connsiteY0" fmla="*/ 0 h 7143"/>
                      <a:gd name="connsiteX1" fmla="*/ 68251 w 68251"/>
                      <a:gd name="connsiteY1" fmla="*/ 0 h 7143"/>
                      <a:gd name="connsiteX2" fmla="*/ 68251 w 68251"/>
                      <a:gd name="connsiteY2" fmla="*/ 7144 h 7143"/>
                      <a:gd name="connsiteX3" fmla="*/ 0 w 68251"/>
                      <a:gd name="connsiteY3" fmla="*/ 7144 h 7143"/>
                    </a:gdLst>
                    <a:ahLst/>
                    <a:cxnLst>
                      <a:cxn ang="0">
                        <a:pos x="connsiteX0" y="connsiteY0"/>
                      </a:cxn>
                      <a:cxn ang="0">
                        <a:pos x="connsiteX1" y="connsiteY1"/>
                      </a:cxn>
                      <a:cxn ang="0">
                        <a:pos x="connsiteX2" y="connsiteY2"/>
                      </a:cxn>
                      <a:cxn ang="0">
                        <a:pos x="connsiteX3" y="connsiteY3"/>
                      </a:cxn>
                    </a:cxnLst>
                    <a:rect l="l" t="t" r="r" b="b"/>
                    <a:pathLst>
                      <a:path w="68251" h="7143">
                        <a:moveTo>
                          <a:pt x="0" y="0"/>
                        </a:moveTo>
                        <a:lnTo>
                          <a:pt x="68251" y="0"/>
                        </a:lnTo>
                        <a:lnTo>
                          <a:pt x="68251" y="7144"/>
                        </a:lnTo>
                        <a:lnTo>
                          <a:pt x="0" y="7144"/>
                        </a:lnTo>
                        <a:close/>
                      </a:path>
                    </a:pathLst>
                  </a:custGeom>
                  <a:solidFill>
                    <a:srgbClr val="D2D2D2"/>
                  </a:solidFill>
                  <a:ln w="7144" cap="flat">
                    <a:noFill/>
                    <a:prstDash val="solid"/>
                    <a:miter/>
                  </a:ln>
                </p:spPr>
                <p:txBody>
                  <a:bodyPr rtlCol="0" anchor="ctr"/>
                  <a:lstStyle/>
                  <a:p>
                    <a:endParaRPr lang="en-ID"/>
                  </a:p>
                </p:txBody>
              </p:sp>
              <p:sp>
                <p:nvSpPr>
                  <p:cNvPr id="464" name="Freeform: Shape 463">
                    <a:extLst>
                      <a:ext uri="{FF2B5EF4-FFF2-40B4-BE49-F238E27FC236}">
                        <a16:creationId xmlns:a16="http://schemas.microsoft.com/office/drawing/2014/main" id="{87C5F83A-5AB8-45A4-82C3-698BC65486F4}"/>
                      </a:ext>
                    </a:extLst>
                  </p:cNvPr>
                  <p:cNvSpPr/>
                  <p:nvPr/>
                </p:nvSpPr>
                <p:spPr>
                  <a:xfrm>
                    <a:off x="8709462" y="4162184"/>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465" name="Freeform: Shape 464">
                    <a:extLst>
                      <a:ext uri="{FF2B5EF4-FFF2-40B4-BE49-F238E27FC236}">
                        <a16:creationId xmlns:a16="http://schemas.microsoft.com/office/drawing/2014/main" id="{8DB494CD-48B0-40B0-894F-50C805F9FB31}"/>
                      </a:ext>
                    </a:extLst>
                  </p:cNvPr>
                  <p:cNvSpPr/>
                  <p:nvPr/>
                </p:nvSpPr>
                <p:spPr>
                  <a:xfrm>
                    <a:off x="8709462" y="4183515"/>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466" name="Freeform: Shape 465">
                    <a:extLst>
                      <a:ext uri="{FF2B5EF4-FFF2-40B4-BE49-F238E27FC236}">
                        <a16:creationId xmlns:a16="http://schemas.microsoft.com/office/drawing/2014/main" id="{989A6075-B23F-4997-B1D5-D37C1CA25CA3}"/>
                      </a:ext>
                    </a:extLst>
                  </p:cNvPr>
                  <p:cNvSpPr/>
                  <p:nvPr/>
                </p:nvSpPr>
                <p:spPr>
                  <a:xfrm>
                    <a:off x="8709462" y="4204839"/>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467" name="Freeform: Shape 466">
                    <a:extLst>
                      <a:ext uri="{FF2B5EF4-FFF2-40B4-BE49-F238E27FC236}">
                        <a16:creationId xmlns:a16="http://schemas.microsoft.com/office/drawing/2014/main" id="{29F962AE-E814-4896-90B4-85C036CFD9E2}"/>
                      </a:ext>
                    </a:extLst>
                  </p:cNvPr>
                  <p:cNvSpPr/>
                  <p:nvPr/>
                </p:nvSpPr>
                <p:spPr>
                  <a:xfrm>
                    <a:off x="8679601" y="4226171"/>
                    <a:ext cx="68251" cy="7143"/>
                  </a:xfrm>
                  <a:custGeom>
                    <a:avLst/>
                    <a:gdLst>
                      <a:gd name="connsiteX0" fmla="*/ 0 w 68251"/>
                      <a:gd name="connsiteY0" fmla="*/ 0 h 7143"/>
                      <a:gd name="connsiteX1" fmla="*/ 68251 w 68251"/>
                      <a:gd name="connsiteY1" fmla="*/ 0 h 7143"/>
                      <a:gd name="connsiteX2" fmla="*/ 68251 w 68251"/>
                      <a:gd name="connsiteY2" fmla="*/ 7144 h 7143"/>
                      <a:gd name="connsiteX3" fmla="*/ 0 w 68251"/>
                      <a:gd name="connsiteY3" fmla="*/ 7144 h 7143"/>
                    </a:gdLst>
                    <a:ahLst/>
                    <a:cxnLst>
                      <a:cxn ang="0">
                        <a:pos x="connsiteX0" y="connsiteY0"/>
                      </a:cxn>
                      <a:cxn ang="0">
                        <a:pos x="connsiteX1" y="connsiteY1"/>
                      </a:cxn>
                      <a:cxn ang="0">
                        <a:pos x="connsiteX2" y="connsiteY2"/>
                      </a:cxn>
                      <a:cxn ang="0">
                        <a:pos x="connsiteX3" y="connsiteY3"/>
                      </a:cxn>
                    </a:cxnLst>
                    <a:rect l="l" t="t" r="r" b="b"/>
                    <a:pathLst>
                      <a:path w="68251" h="7143">
                        <a:moveTo>
                          <a:pt x="0" y="0"/>
                        </a:moveTo>
                        <a:lnTo>
                          <a:pt x="68251" y="0"/>
                        </a:lnTo>
                        <a:lnTo>
                          <a:pt x="68251" y="7144"/>
                        </a:lnTo>
                        <a:lnTo>
                          <a:pt x="0" y="7144"/>
                        </a:lnTo>
                        <a:close/>
                      </a:path>
                    </a:pathLst>
                  </a:custGeom>
                  <a:solidFill>
                    <a:srgbClr val="D2D2D2"/>
                  </a:solidFill>
                  <a:ln w="7144" cap="flat">
                    <a:noFill/>
                    <a:prstDash val="solid"/>
                    <a:miter/>
                  </a:ln>
                </p:spPr>
                <p:txBody>
                  <a:bodyPr rtlCol="0" anchor="ctr"/>
                  <a:lstStyle/>
                  <a:p>
                    <a:endParaRPr lang="en-ID"/>
                  </a:p>
                </p:txBody>
              </p:sp>
              <p:sp>
                <p:nvSpPr>
                  <p:cNvPr id="468" name="Freeform: Shape 467">
                    <a:extLst>
                      <a:ext uri="{FF2B5EF4-FFF2-40B4-BE49-F238E27FC236}">
                        <a16:creationId xmlns:a16="http://schemas.microsoft.com/office/drawing/2014/main" id="{C182DD83-4E17-4AE5-A49A-69F3831AED95}"/>
                      </a:ext>
                    </a:extLst>
                  </p:cNvPr>
                  <p:cNvSpPr/>
                  <p:nvPr/>
                </p:nvSpPr>
                <p:spPr>
                  <a:xfrm>
                    <a:off x="8709462" y="4247502"/>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469" name="Freeform: Shape 468">
                    <a:extLst>
                      <a:ext uri="{FF2B5EF4-FFF2-40B4-BE49-F238E27FC236}">
                        <a16:creationId xmlns:a16="http://schemas.microsoft.com/office/drawing/2014/main" id="{29F23742-4DA1-4FA9-B321-54072C530023}"/>
                      </a:ext>
                    </a:extLst>
                  </p:cNvPr>
                  <p:cNvSpPr/>
                  <p:nvPr/>
                </p:nvSpPr>
                <p:spPr>
                  <a:xfrm>
                    <a:off x="8709462" y="4268833"/>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470" name="Freeform: Shape 469">
                    <a:extLst>
                      <a:ext uri="{FF2B5EF4-FFF2-40B4-BE49-F238E27FC236}">
                        <a16:creationId xmlns:a16="http://schemas.microsoft.com/office/drawing/2014/main" id="{E3069840-C7E9-4A89-9201-BABD6AD904E3}"/>
                      </a:ext>
                    </a:extLst>
                  </p:cNvPr>
                  <p:cNvSpPr/>
                  <p:nvPr/>
                </p:nvSpPr>
                <p:spPr>
                  <a:xfrm>
                    <a:off x="8709462" y="4290157"/>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471" name="Freeform: Shape 470">
                    <a:extLst>
                      <a:ext uri="{FF2B5EF4-FFF2-40B4-BE49-F238E27FC236}">
                        <a16:creationId xmlns:a16="http://schemas.microsoft.com/office/drawing/2014/main" id="{C08C7D1B-32CE-4124-8FCA-43900163B5A0}"/>
                      </a:ext>
                    </a:extLst>
                  </p:cNvPr>
                  <p:cNvSpPr/>
                  <p:nvPr/>
                </p:nvSpPr>
                <p:spPr>
                  <a:xfrm>
                    <a:off x="8679601" y="4311488"/>
                    <a:ext cx="68251" cy="7143"/>
                  </a:xfrm>
                  <a:custGeom>
                    <a:avLst/>
                    <a:gdLst>
                      <a:gd name="connsiteX0" fmla="*/ 0 w 68251"/>
                      <a:gd name="connsiteY0" fmla="*/ 0 h 7143"/>
                      <a:gd name="connsiteX1" fmla="*/ 68251 w 68251"/>
                      <a:gd name="connsiteY1" fmla="*/ 0 h 7143"/>
                      <a:gd name="connsiteX2" fmla="*/ 68251 w 68251"/>
                      <a:gd name="connsiteY2" fmla="*/ 7144 h 7143"/>
                      <a:gd name="connsiteX3" fmla="*/ 0 w 68251"/>
                      <a:gd name="connsiteY3" fmla="*/ 7144 h 7143"/>
                    </a:gdLst>
                    <a:ahLst/>
                    <a:cxnLst>
                      <a:cxn ang="0">
                        <a:pos x="connsiteX0" y="connsiteY0"/>
                      </a:cxn>
                      <a:cxn ang="0">
                        <a:pos x="connsiteX1" y="connsiteY1"/>
                      </a:cxn>
                      <a:cxn ang="0">
                        <a:pos x="connsiteX2" y="connsiteY2"/>
                      </a:cxn>
                      <a:cxn ang="0">
                        <a:pos x="connsiteX3" y="connsiteY3"/>
                      </a:cxn>
                    </a:cxnLst>
                    <a:rect l="l" t="t" r="r" b="b"/>
                    <a:pathLst>
                      <a:path w="68251" h="7143">
                        <a:moveTo>
                          <a:pt x="0" y="0"/>
                        </a:moveTo>
                        <a:lnTo>
                          <a:pt x="68251" y="0"/>
                        </a:lnTo>
                        <a:lnTo>
                          <a:pt x="68251" y="7144"/>
                        </a:lnTo>
                        <a:lnTo>
                          <a:pt x="0" y="7144"/>
                        </a:lnTo>
                        <a:close/>
                      </a:path>
                    </a:pathLst>
                  </a:custGeom>
                  <a:solidFill>
                    <a:srgbClr val="D2D2D2"/>
                  </a:solidFill>
                  <a:ln w="7144" cap="flat">
                    <a:noFill/>
                    <a:prstDash val="solid"/>
                    <a:miter/>
                  </a:ln>
                </p:spPr>
                <p:txBody>
                  <a:bodyPr rtlCol="0" anchor="ctr"/>
                  <a:lstStyle/>
                  <a:p>
                    <a:endParaRPr lang="en-ID"/>
                  </a:p>
                </p:txBody>
              </p:sp>
              <p:sp>
                <p:nvSpPr>
                  <p:cNvPr id="472" name="Freeform: Shape 471">
                    <a:extLst>
                      <a:ext uri="{FF2B5EF4-FFF2-40B4-BE49-F238E27FC236}">
                        <a16:creationId xmlns:a16="http://schemas.microsoft.com/office/drawing/2014/main" id="{155F48E8-B98A-480C-B556-D71C369F07E7}"/>
                      </a:ext>
                    </a:extLst>
                  </p:cNvPr>
                  <p:cNvSpPr/>
                  <p:nvPr/>
                </p:nvSpPr>
                <p:spPr>
                  <a:xfrm>
                    <a:off x="8709462" y="4332820"/>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473" name="Freeform: Shape 472">
                    <a:extLst>
                      <a:ext uri="{FF2B5EF4-FFF2-40B4-BE49-F238E27FC236}">
                        <a16:creationId xmlns:a16="http://schemas.microsoft.com/office/drawing/2014/main" id="{8E68F979-6278-482D-AC25-B4E0CB9296B8}"/>
                      </a:ext>
                    </a:extLst>
                  </p:cNvPr>
                  <p:cNvSpPr/>
                  <p:nvPr/>
                </p:nvSpPr>
                <p:spPr>
                  <a:xfrm>
                    <a:off x="8709462" y="4354151"/>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474" name="Freeform: Shape 473">
                    <a:extLst>
                      <a:ext uri="{FF2B5EF4-FFF2-40B4-BE49-F238E27FC236}">
                        <a16:creationId xmlns:a16="http://schemas.microsoft.com/office/drawing/2014/main" id="{E0DD5918-55E7-4BE3-AAE2-0C3802060C75}"/>
                      </a:ext>
                    </a:extLst>
                  </p:cNvPr>
                  <p:cNvSpPr/>
                  <p:nvPr/>
                </p:nvSpPr>
                <p:spPr>
                  <a:xfrm>
                    <a:off x="8709462" y="4375482"/>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475" name="Freeform: Shape 474">
                    <a:extLst>
                      <a:ext uri="{FF2B5EF4-FFF2-40B4-BE49-F238E27FC236}">
                        <a16:creationId xmlns:a16="http://schemas.microsoft.com/office/drawing/2014/main" id="{BF243E46-CA79-4FA1-A0FF-FA0BF8627EC2}"/>
                      </a:ext>
                    </a:extLst>
                  </p:cNvPr>
                  <p:cNvSpPr/>
                  <p:nvPr/>
                </p:nvSpPr>
                <p:spPr>
                  <a:xfrm>
                    <a:off x="8679601" y="4396813"/>
                    <a:ext cx="68251" cy="7143"/>
                  </a:xfrm>
                  <a:custGeom>
                    <a:avLst/>
                    <a:gdLst>
                      <a:gd name="connsiteX0" fmla="*/ 0 w 68251"/>
                      <a:gd name="connsiteY0" fmla="*/ 0 h 7143"/>
                      <a:gd name="connsiteX1" fmla="*/ 68251 w 68251"/>
                      <a:gd name="connsiteY1" fmla="*/ 0 h 7143"/>
                      <a:gd name="connsiteX2" fmla="*/ 68251 w 68251"/>
                      <a:gd name="connsiteY2" fmla="*/ 7144 h 7143"/>
                      <a:gd name="connsiteX3" fmla="*/ 0 w 68251"/>
                      <a:gd name="connsiteY3" fmla="*/ 7144 h 7143"/>
                    </a:gdLst>
                    <a:ahLst/>
                    <a:cxnLst>
                      <a:cxn ang="0">
                        <a:pos x="connsiteX0" y="connsiteY0"/>
                      </a:cxn>
                      <a:cxn ang="0">
                        <a:pos x="connsiteX1" y="connsiteY1"/>
                      </a:cxn>
                      <a:cxn ang="0">
                        <a:pos x="connsiteX2" y="connsiteY2"/>
                      </a:cxn>
                      <a:cxn ang="0">
                        <a:pos x="connsiteX3" y="connsiteY3"/>
                      </a:cxn>
                    </a:cxnLst>
                    <a:rect l="l" t="t" r="r" b="b"/>
                    <a:pathLst>
                      <a:path w="68251" h="7143">
                        <a:moveTo>
                          <a:pt x="0" y="0"/>
                        </a:moveTo>
                        <a:lnTo>
                          <a:pt x="68251" y="0"/>
                        </a:lnTo>
                        <a:lnTo>
                          <a:pt x="68251" y="7144"/>
                        </a:lnTo>
                        <a:lnTo>
                          <a:pt x="0" y="7144"/>
                        </a:lnTo>
                        <a:close/>
                      </a:path>
                    </a:pathLst>
                  </a:custGeom>
                  <a:solidFill>
                    <a:srgbClr val="D2D2D2"/>
                  </a:solidFill>
                  <a:ln w="7144" cap="flat">
                    <a:noFill/>
                    <a:prstDash val="solid"/>
                    <a:miter/>
                  </a:ln>
                </p:spPr>
                <p:txBody>
                  <a:bodyPr rtlCol="0" anchor="ctr"/>
                  <a:lstStyle/>
                  <a:p>
                    <a:endParaRPr lang="en-ID"/>
                  </a:p>
                </p:txBody>
              </p:sp>
              <p:sp>
                <p:nvSpPr>
                  <p:cNvPr id="476" name="Freeform: Shape 475">
                    <a:extLst>
                      <a:ext uri="{FF2B5EF4-FFF2-40B4-BE49-F238E27FC236}">
                        <a16:creationId xmlns:a16="http://schemas.microsoft.com/office/drawing/2014/main" id="{DC723C12-5F41-4773-BA69-74ADE7CD930E}"/>
                      </a:ext>
                    </a:extLst>
                  </p:cNvPr>
                  <p:cNvSpPr/>
                  <p:nvPr/>
                </p:nvSpPr>
                <p:spPr>
                  <a:xfrm>
                    <a:off x="8709462" y="4418137"/>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477" name="Freeform: Shape 476">
                    <a:extLst>
                      <a:ext uri="{FF2B5EF4-FFF2-40B4-BE49-F238E27FC236}">
                        <a16:creationId xmlns:a16="http://schemas.microsoft.com/office/drawing/2014/main" id="{A9F65652-B9E1-4886-A99E-2688AFB3EA36}"/>
                      </a:ext>
                    </a:extLst>
                  </p:cNvPr>
                  <p:cNvSpPr/>
                  <p:nvPr/>
                </p:nvSpPr>
                <p:spPr>
                  <a:xfrm>
                    <a:off x="8709462" y="4439469"/>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478" name="Freeform: Shape 477">
                    <a:extLst>
                      <a:ext uri="{FF2B5EF4-FFF2-40B4-BE49-F238E27FC236}">
                        <a16:creationId xmlns:a16="http://schemas.microsoft.com/office/drawing/2014/main" id="{C51CDB5E-5498-4099-97B0-9B5F56831559}"/>
                      </a:ext>
                    </a:extLst>
                  </p:cNvPr>
                  <p:cNvSpPr/>
                  <p:nvPr/>
                </p:nvSpPr>
                <p:spPr>
                  <a:xfrm>
                    <a:off x="8709462" y="4460800"/>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479" name="Freeform: Shape 478">
                    <a:extLst>
                      <a:ext uri="{FF2B5EF4-FFF2-40B4-BE49-F238E27FC236}">
                        <a16:creationId xmlns:a16="http://schemas.microsoft.com/office/drawing/2014/main" id="{088A1A7E-C3A3-4A8A-A7BD-1A7E0A7277E5}"/>
                      </a:ext>
                    </a:extLst>
                  </p:cNvPr>
                  <p:cNvSpPr/>
                  <p:nvPr/>
                </p:nvSpPr>
                <p:spPr>
                  <a:xfrm>
                    <a:off x="8679601" y="4482131"/>
                    <a:ext cx="68251" cy="7143"/>
                  </a:xfrm>
                  <a:custGeom>
                    <a:avLst/>
                    <a:gdLst>
                      <a:gd name="connsiteX0" fmla="*/ 0 w 68251"/>
                      <a:gd name="connsiteY0" fmla="*/ 0 h 7143"/>
                      <a:gd name="connsiteX1" fmla="*/ 68251 w 68251"/>
                      <a:gd name="connsiteY1" fmla="*/ 0 h 7143"/>
                      <a:gd name="connsiteX2" fmla="*/ 68251 w 68251"/>
                      <a:gd name="connsiteY2" fmla="*/ 7144 h 7143"/>
                      <a:gd name="connsiteX3" fmla="*/ 0 w 68251"/>
                      <a:gd name="connsiteY3" fmla="*/ 7144 h 7143"/>
                    </a:gdLst>
                    <a:ahLst/>
                    <a:cxnLst>
                      <a:cxn ang="0">
                        <a:pos x="connsiteX0" y="connsiteY0"/>
                      </a:cxn>
                      <a:cxn ang="0">
                        <a:pos x="connsiteX1" y="connsiteY1"/>
                      </a:cxn>
                      <a:cxn ang="0">
                        <a:pos x="connsiteX2" y="connsiteY2"/>
                      </a:cxn>
                      <a:cxn ang="0">
                        <a:pos x="connsiteX3" y="connsiteY3"/>
                      </a:cxn>
                    </a:cxnLst>
                    <a:rect l="l" t="t" r="r" b="b"/>
                    <a:pathLst>
                      <a:path w="68251" h="7143">
                        <a:moveTo>
                          <a:pt x="0" y="0"/>
                        </a:moveTo>
                        <a:lnTo>
                          <a:pt x="68251" y="0"/>
                        </a:lnTo>
                        <a:lnTo>
                          <a:pt x="68251" y="7144"/>
                        </a:lnTo>
                        <a:lnTo>
                          <a:pt x="0" y="7144"/>
                        </a:lnTo>
                        <a:close/>
                      </a:path>
                    </a:pathLst>
                  </a:custGeom>
                  <a:solidFill>
                    <a:srgbClr val="D2D2D2"/>
                  </a:solidFill>
                  <a:ln w="7144" cap="flat">
                    <a:noFill/>
                    <a:prstDash val="solid"/>
                    <a:miter/>
                  </a:ln>
                </p:spPr>
                <p:txBody>
                  <a:bodyPr rtlCol="0" anchor="ctr"/>
                  <a:lstStyle/>
                  <a:p>
                    <a:endParaRPr lang="en-ID"/>
                  </a:p>
                </p:txBody>
              </p:sp>
              <p:sp>
                <p:nvSpPr>
                  <p:cNvPr id="480" name="Freeform: Shape 479">
                    <a:extLst>
                      <a:ext uri="{FF2B5EF4-FFF2-40B4-BE49-F238E27FC236}">
                        <a16:creationId xmlns:a16="http://schemas.microsoft.com/office/drawing/2014/main" id="{84D45BA4-3AA4-4A62-BA8C-47C030D3D66F}"/>
                      </a:ext>
                    </a:extLst>
                  </p:cNvPr>
                  <p:cNvSpPr/>
                  <p:nvPr/>
                </p:nvSpPr>
                <p:spPr>
                  <a:xfrm>
                    <a:off x="8709462" y="4503462"/>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481" name="Freeform: Shape 480">
                    <a:extLst>
                      <a:ext uri="{FF2B5EF4-FFF2-40B4-BE49-F238E27FC236}">
                        <a16:creationId xmlns:a16="http://schemas.microsoft.com/office/drawing/2014/main" id="{AD11FE2B-C761-4C64-B404-558822475553}"/>
                      </a:ext>
                    </a:extLst>
                  </p:cNvPr>
                  <p:cNvSpPr/>
                  <p:nvPr/>
                </p:nvSpPr>
                <p:spPr>
                  <a:xfrm>
                    <a:off x="8709462" y="4524786"/>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482" name="Freeform: Shape 481">
                    <a:extLst>
                      <a:ext uri="{FF2B5EF4-FFF2-40B4-BE49-F238E27FC236}">
                        <a16:creationId xmlns:a16="http://schemas.microsoft.com/office/drawing/2014/main" id="{CB24FB98-FB98-472D-BC3E-5C04801E6576}"/>
                      </a:ext>
                    </a:extLst>
                  </p:cNvPr>
                  <p:cNvSpPr/>
                  <p:nvPr/>
                </p:nvSpPr>
                <p:spPr>
                  <a:xfrm>
                    <a:off x="8709462" y="4546118"/>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483" name="Freeform: Shape 482">
                    <a:extLst>
                      <a:ext uri="{FF2B5EF4-FFF2-40B4-BE49-F238E27FC236}">
                        <a16:creationId xmlns:a16="http://schemas.microsoft.com/office/drawing/2014/main" id="{852A3815-2E14-441F-AAAC-8FE9ED86AEB0}"/>
                      </a:ext>
                    </a:extLst>
                  </p:cNvPr>
                  <p:cNvSpPr/>
                  <p:nvPr/>
                </p:nvSpPr>
                <p:spPr>
                  <a:xfrm>
                    <a:off x="8679601" y="4567449"/>
                    <a:ext cx="68251" cy="7143"/>
                  </a:xfrm>
                  <a:custGeom>
                    <a:avLst/>
                    <a:gdLst>
                      <a:gd name="connsiteX0" fmla="*/ 0 w 68251"/>
                      <a:gd name="connsiteY0" fmla="*/ 0 h 7143"/>
                      <a:gd name="connsiteX1" fmla="*/ 68251 w 68251"/>
                      <a:gd name="connsiteY1" fmla="*/ 0 h 7143"/>
                      <a:gd name="connsiteX2" fmla="*/ 68251 w 68251"/>
                      <a:gd name="connsiteY2" fmla="*/ 7144 h 7143"/>
                      <a:gd name="connsiteX3" fmla="*/ 0 w 68251"/>
                      <a:gd name="connsiteY3" fmla="*/ 7144 h 7143"/>
                    </a:gdLst>
                    <a:ahLst/>
                    <a:cxnLst>
                      <a:cxn ang="0">
                        <a:pos x="connsiteX0" y="connsiteY0"/>
                      </a:cxn>
                      <a:cxn ang="0">
                        <a:pos x="connsiteX1" y="connsiteY1"/>
                      </a:cxn>
                      <a:cxn ang="0">
                        <a:pos x="connsiteX2" y="connsiteY2"/>
                      </a:cxn>
                      <a:cxn ang="0">
                        <a:pos x="connsiteX3" y="connsiteY3"/>
                      </a:cxn>
                    </a:cxnLst>
                    <a:rect l="l" t="t" r="r" b="b"/>
                    <a:pathLst>
                      <a:path w="68251" h="7143">
                        <a:moveTo>
                          <a:pt x="0" y="0"/>
                        </a:moveTo>
                        <a:lnTo>
                          <a:pt x="68251" y="0"/>
                        </a:lnTo>
                        <a:lnTo>
                          <a:pt x="68251" y="7144"/>
                        </a:lnTo>
                        <a:lnTo>
                          <a:pt x="0" y="7144"/>
                        </a:lnTo>
                        <a:close/>
                      </a:path>
                    </a:pathLst>
                  </a:custGeom>
                  <a:solidFill>
                    <a:srgbClr val="D2D2D2"/>
                  </a:solidFill>
                  <a:ln w="7144" cap="flat">
                    <a:noFill/>
                    <a:prstDash val="solid"/>
                    <a:miter/>
                  </a:ln>
                </p:spPr>
                <p:txBody>
                  <a:bodyPr rtlCol="0" anchor="ctr"/>
                  <a:lstStyle/>
                  <a:p>
                    <a:endParaRPr lang="en-ID"/>
                  </a:p>
                </p:txBody>
              </p:sp>
              <p:sp>
                <p:nvSpPr>
                  <p:cNvPr id="484" name="Freeform: Shape 483">
                    <a:extLst>
                      <a:ext uri="{FF2B5EF4-FFF2-40B4-BE49-F238E27FC236}">
                        <a16:creationId xmlns:a16="http://schemas.microsoft.com/office/drawing/2014/main" id="{CC628CC7-67E7-4F7D-90E0-5408D01ED7F7}"/>
                      </a:ext>
                    </a:extLst>
                  </p:cNvPr>
                  <p:cNvSpPr/>
                  <p:nvPr/>
                </p:nvSpPr>
                <p:spPr>
                  <a:xfrm>
                    <a:off x="8709462" y="4588780"/>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485" name="Freeform: Shape 484">
                    <a:extLst>
                      <a:ext uri="{FF2B5EF4-FFF2-40B4-BE49-F238E27FC236}">
                        <a16:creationId xmlns:a16="http://schemas.microsoft.com/office/drawing/2014/main" id="{58626D46-2BFC-46F4-85D4-8440C5EED998}"/>
                      </a:ext>
                    </a:extLst>
                  </p:cNvPr>
                  <p:cNvSpPr/>
                  <p:nvPr/>
                </p:nvSpPr>
                <p:spPr>
                  <a:xfrm>
                    <a:off x="8709462" y="4610104"/>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sp>
                <p:nvSpPr>
                  <p:cNvPr id="486" name="Freeform: Shape 485">
                    <a:extLst>
                      <a:ext uri="{FF2B5EF4-FFF2-40B4-BE49-F238E27FC236}">
                        <a16:creationId xmlns:a16="http://schemas.microsoft.com/office/drawing/2014/main" id="{A1D62E0C-7706-4C7A-98ED-EAE76C6D3D4F}"/>
                      </a:ext>
                    </a:extLst>
                  </p:cNvPr>
                  <p:cNvSpPr/>
                  <p:nvPr/>
                </p:nvSpPr>
                <p:spPr>
                  <a:xfrm>
                    <a:off x="8709462" y="4631436"/>
                    <a:ext cx="38390" cy="7143"/>
                  </a:xfrm>
                  <a:custGeom>
                    <a:avLst/>
                    <a:gdLst>
                      <a:gd name="connsiteX0" fmla="*/ 0 w 38390"/>
                      <a:gd name="connsiteY0" fmla="*/ 0 h 7143"/>
                      <a:gd name="connsiteX1" fmla="*/ 38391 w 38390"/>
                      <a:gd name="connsiteY1" fmla="*/ 0 h 7143"/>
                      <a:gd name="connsiteX2" fmla="*/ 38391 w 38390"/>
                      <a:gd name="connsiteY2" fmla="*/ 7144 h 7143"/>
                      <a:gd name="connsiteX3" fmla="*/ 0 w 38390"/>
                      <a:gd name="connsiteY3" fmla="*/ 7144 h 7143"/>
                    </a:gdLst>
                    <a:ahLst/>
                    <a:cxnLst>
                      <a:cxn ang="0">
                        <a:pos x="connsiteX0" y="connsiteY0"/>
                      </a:cxn>
                      <a:cxn ang="0">
                        <a:pos x="connsiteX1" y="connsiteY1"/>
                      </a:cxn>
                      <a:cxn ang="0">
                        <a:pos x="connsiteX2" y="connsiteY2"/>
                      </a:cxn>
                      <a:cxn ang="0">
                        <a:pos x="connsiteX3" y="connsiteY3"/>
                      </a:cxn>
                    </a:cxnLst>
                    <a:rect l="l" t="t" r="r" b="b"/>
                    <a:pathLst>
                      <a:path w="38390" h="7143">
                        <a:moveTo>
                          <a:pt x="0" y="0"/>
                        </a:moveTo>
                        <a:lnTo>
                          <a:pt x="38391" y="0"/>
                        </a:lnTo>
                        <a:lnTo>
                          <a:pt x="38391" y="7144"/>
                        </a:lnTo>
                        <a:lnTo>
                          <a:pt x="0" y="7144"/>
                        </a:lnTo>
                        <a:close/>
                      </a:path>
                    </a:pathLst>
                  </a:custGeom>
                  <a:solidFill>
                    <a:srgbClr val="D2D2D2"/>
                  </a:solidFill>
                  <a:ln w="7144" cap="flat">
                    <a:noFill/>
                    <a:prstDash val="solid"/>
                    <a:miter/>
                  </a:ln>
                </p:spPr>
                <p:txBody>
                  <a:bodyPr rtlCol="0" anchor="ctr"/>
                  <a:lstStyle/>
                  <a:p>
                    <a:endParaRPr lang="en-ID"/>
                  </a:p>
                </p:txBody>
              </p:sp>
            </p:grpSp>
          </p:grpSp>
          <p:grpSp>
            <p:nvGrpSpPr>
              <p:cNvPr id="411" name="Graphic 100" descr="Open book with table lamp, books, pen and pencil">
                <a:extLst>
                  <a:ext uri="{FF2B5EF4-FFF2-40B4-BE49-F238E27FC236}">
                    <a16:creationId xmlns:a16="http://schemas.microsoft.com/office/drawing/2014/main" id="{7CD3A3EA-780B-4D8E-A44E-35FEC54C5ABD}"/>
                  </a:ext>
                </a:extLst>
              </p:cNvPr>
              <p:cNvGrpSpPr/>
              <p:nvPr/>
            </p:nvGrpSpPr>
            <p:grpSpPr>
              <a:xfrm>
                <a:off x="8246433" y="3432336"/>
                <a:ext cx="114300" cy="994481"/>
                <a:chOff x="8246433" y="3432336"/>
                <a:chExt cx="114300" cy="994481"/>
              </a:xfrm>
            </p:grpSpPr>
            <p:sp>
              <p:nvSpPr>
                <p:cNvPr id="419" name="Freeform: Shape 418">
                  <a:extLst>
                    <a:ext uri="{FF2B5EF4-FFF2-40B4-BE49-F238E27FC236}">
                      <a16:creationId xmlns:a16="http://schemas.microsoft.com/office/drawing/2014/main" id="{46D0E0A9-02F4-4025-8703-D57CB8844F9F}"/>
                    </a:ext>
                  </a:extLst>
                </p:cNvPr>
                <p:cNvSpPr/>
                <p:nvPr/>
              </p:nvSpPr>
              <p:spPr>
                <a:xfrm>
                  <a:off x="8317870" y="3493058"/>
                  <a:ext cx="42862" cy="300201"/>
                </a:xfrm>
                <a:custGeom>
                  <a:avLst/>
                  <a:gdLst>
                    <a:gd name="connsiteX0" fmla="*/ 21431 w 42862"/>
                    <a:gd name="connsiteY0" fmla="*/ 0 h 300201"/>
                    <a:gd name="connsiteX1" fmla="*/ 21431 w 42862"/>
                    <a:gd name="connsiteY1" fmla="*/ 93 h 300201"/>
                    <a:gd name="connsiteX2" fmla="*/ 20531 w 42862"/>
                    <a:gd name="connsiteY2" fmla="*/ 0 h 300201"/>
                    <a:gd name="connsiteX3" fmla="*/ 0 w 42862"/>
                    <a:gd name="connsiteY3" fmla="*/ 0 h 300201"/>
                    <a:gd name="connsiteX4" fmla="*/ 0 w 42862"/>
                    <a:gd name="connsiteY4" fmla="*/ 21431 h 300201"/>
                    <a:gd name="connsiteX5" fmla="*/ 21431 w 42862"/>
                    <a:gd name="connsiteY5" fmla="*/ 21431 h 300201"/>
                    <a:gd name="connsiteX6" fmla="*/ 21431 w 42862"/>
                    <a:gd name="connsiteY6" fmla="*/ 278770 h 300201"/>
                    <a:gd name="connsiteX7" fmla="*/ 42863 w 42862"/>
                    <a:gd name="connsiteY7" fmla="*/ 300202 h 300201"/>
                    <a:gd name="connsiteX8" fmla="*/ 42863 w 42862"/>
                    <a:gd name="connsiteY8" fmla="*/ 21431 h 300201"/>
                    <a:gd name="connsiteX9" fmla="*/ 21431 w 42862"/>
                    <a:gd name="connsiteY9" fmla="*/ 0 h 300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62" h="300201">
                      <a:moveTo>
                        <a:pt x="21431" y="0"/>
                      </a:moveTo>
                      <a:lnTo>
                        <a:pt x="21431" y="93"/>
                      </a:lnTo>
                      <a:cubicBezTo>
                        <a:pt x="21124" y="78"/>
                        <a:pt x="20838" y="0"/>
                        <a:pt x="20531" y="0"/>
                      </a:cubicBezTo>
                      <a:lnTo>
                        <a:pt x="0" y="0"/>
                      </a:lnTo>
                      <a:lnTo>
                        <a:pt x="0" y="21431"/>
                      </a:lnTo>
                      <a:lnTo>
                        <a:pt x="21431" y="21431"/>
                      </a:lnTo>
                      <a:lnTo>
                        <a:pt x="21431" y="278770"/>
                      </a:lnTo>
                      <a:cubicBezTo>
                        <a:pt x="21431" y="290607"/>
                        <a:pt x="31025" y="300202"/>
                        <a:pt x="42863" y="300202"/>
                      </a:cubicBezTo>
                      <a:lnTo>
                        <a:pt x="42863" y="21431"/>
                      </a:lnTo>
                      <a:cubicBezTo>
                        <a:pt x="42863" y="9594"/>
                        <a:pt x="33268" y="0"/>
                        <a:pt x="21431" y="0"/>
                      </a:cubicBezTo>
                      <a:close/>
                    </a:path>
                  </a:pathLst>
                </a:custGeom>
                <a:solidFill>
                  <a:srgbClr val="D2D2D2"/>
                </a:solidFill>
                <a:ln w="7144" cap="flat">
                  <a:noFill/>
                  <a:prstDash val="solid"/>
                  <a:miter/>
                </a:ln>
              </p:spPr>
              <p:txBody>
                <a:bodyPr rtlCol="0" anchor="ctr"/>
                <a:lstStyle/>
                <a:p>
                  <a:endParaRPr lang="en-ID"/>
                </a:p>
              </p:txBody>
            </p:sp>
            <p:sp>
              <p:nvSpPr>
                <p:cNvPr id="420" name="Freeform: Shape 419">
                  <a:extLst>
                    <a:ext uri="{FF2B5EF4-FFF2-40B4-BE49-F238E27FC236}">
                      <a16:creationId xmlns:a16="http://schemas.microsoft.com/office/drawing/2014/main" id="{44D5704B-3905-401B-94B1-3CFE7EB78A6A}"/>
                    </a:ext>
                  </a:extLst>
                </p:cNvPr>
                <p:cNvSpPr/>
                <p:nvPr/>
              </p:nvSpPr>
              <p:spPr>
                <a:xfrm>
                  <a:off x="8253212" y="4386026"/>
                  <a:ext cx="64958" cy="40790"/>
                </a:xfrm>
                <a:custGeom>
                  <a:avLst/>
                  <a:gdLst>
                    <a:gd name="connsiteX0" fmla="*/ 0 w 64958"/>
                    <a:gd name="connsiteY0" fmla="*/ 0 h 40790"/>
                    <a:gd name="connsiteX1" fmla="*/ 64958 w 64958"/>
                    <a:gd name="connsiteY1" fmla="*/ 0 h 40790"/>
                    <a:gd name="connsiteX2" fmla="*/ 64958 w 64958"/>
                    <a:gd name="connsiteY2" fmla="*/ 40791 h 40790"/>
                    <a:gd name="connsiteX3" fmla="*/ 0 w 64958"/>
                    <a:gd name="connsiteY3" fmla="*/ 40791 h 40790"/>
                  </a:gdLst>
                  <a:ahLst/>
                  <a:cxnLst>
                    <a:cxn ang="0">
                      <a:pos x="connsiteX0" y="connsiteY0"/>
                    </a:cxn>
                    <a:cxn ang="0">
                      <a:pos x="connsiteX1" y="connsiteY1"/>
                    </a:cxn>
                    <a:cxn ang="0">
                      <a:pos x="connsiteX2" y="connsiteY2"/>
                    </a:cxn>
                    <a:cxn ang="0">
                      <a:pos x="connsiteX3" y="connsiteY3"/>
                    </a:cxn>
                  </a:cxnLst>
                  <a:rect l="l" t="t" r="r" b="b"/>
                  <a:pathLst>
                    <a:path w="64958" h="40790">
                      <a:moveTo>
                        <a:pt x="0" y="0"/>
                      </a:moveTo>
                      <a:lnTo>
                        <a:pt x="64958" y="0"/>
                      </a:lnTo>
                      <a:lnTo>
                        <a:pt x="64958" y="40791"/>
                      </a:lnTo>
                      <a:lnTo>
                        <a:pt x="0" y="40791"/>
                      </a:lnTo>
                      <a:close/>
                    </a:path>
                  </a:pathLst>
                </a:custGeom>
                <a:solidFill>
                  <a:srgbClr val="2F2F2F"/>
                </a:solidFill>
                <a:ln w="7144" cap="flat">
                  <a:noFill/>
                  <a:prstDash val="solid"/>
                  <a:miter/>
                </a:ln>
              </p:spPr>
              <p:txBody>
                <a:bodyPr rtlCol="0" anchor="ctr"/>
                <a:lstStyle/>
                <a:p>
                  <a:endParaRPr lang="en-ID"/>
                </a:p>
              </p:txBody>
            </p:sp>
            <p:sp>
              <p:nvSpPr>
                <p:cNvPr id="421" name="Freeform: Shape 420">
                  <a:extLst>
                    <a:ext uri="{FF2B5EF4-FFF2-40B4-BE49-F238E27FC236}">
                      <a16:creationId xmlns:a16="http://schemas.microsoft.com/office/drawing/2014/main" id="{F0F4911E-244D-4BF5-B561-D9C025DB0D51}"/>
                    </a:ext>
                  </a:extLst>
                </p:cNvPr>
                <p:cNvSpPr/>
                <p:nvPr/>
              </p:nvSpPr>
              <p:spPr>
                <a:xfrm>
                  <a:off x="8246433" y="3432336"/>
                  <a:ext cx="78581" cy="69887"/>
                </a:xfrm>
                <a:custGeom>
                  <a:avLst/>
                  <a:gdLst>
                    <a:gd name="connsiteX0" fmla="*/ 78581 w 78581"/>
                    <a:gd name="connsiteY0" fmla="*/ 60722 h 69887"/>
                    <a:gd name="connsiteX1" fmla="*/ 40019 w 78581"/>
                    <a:gd name="connsiteY1" fmla="*/ 69887 h 69887"/>
                    <a:gd name="connsiteX2" fmla="*/ 0 w 78581"/>
                    <a:gd name="connsiteY2" fmla="*/ 60722 h 69887"/>
                    <a:gd name="connsiteX3" fmla="*/ 0 w 78581"/>
                    <a:gd name="connsiteY3" fmla="*/ 0 h 69887"/>
                    <a:gd name="connsiteX4" fmla="*/ 78581 w 78581"/>
                    <a:gd name="connsiteY4" fmla="*/ 0 h 69887"/>
                    <a:gd name="connsiteX5" fmla="*/ 78581 w 78581"/>
                    <a:gd name="connsiteY5" fmla="*/ 60722 h 6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581" h="69887">
                      <a:moveTo>
                        <a:pt x="78581" y="60722"/>
                      </a:moveTo>
                      <a:cubicBezTo>
                        <a:pt x="78581" y="60722"/>
                        <a:pt x="62165" y="69887"/>
                        <a:pt x="40019" y="69887"/>
                      </a:cubicBezTo>
                      <a:cubicBezTo>
                        <a:pt x="17874" y="69887"/>
                        <a:pt x="0" y="60722"/>
                        <a:pt x="0" y="60722"/>
                      </a:cubicBezTo>
                      <a:lnTo>
                        <a:pt x="0" y="0"/>
                      </a:lnTo>
                      <a:lnTo>
                        <a:pt x="78581" y="0"/>
                      </a:lnTo>
                      <a:lnTo>
                        <a:pt x="78581" y="60722"/>
                      </a:lnTo>
                      <a:close/>
                    </a:path>
                  </a:pathLst>
                </a:custGeom>
                <a:solidFill>
                  <a:srgbClr val="505050"/>
                </a:solidFill>
                <a:ln w="7144" cap="flat">
                  <a:noFill/>
                  <a:prstDash val="solid"/>
                  <a:miter/>
                </a:ln>
              </p:spPr>
              <p:txBody>
                <a:bodyPr rtlCol="0" anchor="ctr"/>
                <a:lstStyle/>
                <a:p>
                  <a:endParaRPr lang="en-ID"/>
                </a:p>
              </p:txBody>
            </p:sp>
            <p:sp>
              <p:nvSpPr>
                <p:cNvPr id="422" name="Freeform: Shape 421">
                  <a:extLst>
                    <a:ext uri="{FF2B5EF4-FFF2-40B4-BE49-F238E27FC236}">
                      <a16:creationId xmlns:a16="http://schemas.microsoft.com/office/drawing/2014/main" id="{A99A54EC-5A02-4D02-A371-F099409D5289}"/>
                    </a:ext>
                  </a:extLst>
                </p:cNvPr>
                <p:cNvSpPr/>
                <p:nvPr/>
              </p:nvSpPr>
              <p:spPr>
                <a:xfrm>
                  <a:off x="8246433" y="3493058"/>
                  <a:ext cx="78581" cy="28810"/>
                </a:xfrm>
                <a:custGeom>
                  <a:avLst/>
                  <a:gdLst>
                    <a:gd name="connsiteX0" fmla="*/ 78581 w 78581"/>
                    <a:gd name="connsiteY0" fmla="*/ 21431 h 28810"/>
                    <a:gd name="connsiteX1" fmla="*/ 40376 w 78581"/>
                    <a:gd name="connsiteY1" fmla="*/ 28811 h 28810"/>
                    <a:gd name="connsiteX2" fmla="*/ 0 w 78581"/>
                    <a:gd name="connsiteY2" fmla="*/ 21431 h 28810"/>
                    <a:gd name="connsiteX3" fmla="*/ 0 w 78581"/>
                    <a:gd name="connsiteY3" fmla="*/ 0 h 28810"/>
                    <a:gd name="connsiteX4" fmla="*/ 78574 w 78581"/>
                    <a:gd name="connsiteY4" fmla="*/ 0 h 28810"/>
                    <a:gd name="connsiteX5" fmla="*/ 78581 w 78581"/>
                    <a:gd name="connsiteY5" fmla="*/ 21431 h 28810"/>
                    <a:gd name="connsiteX6" fmla="*/ 78581 w 78581"/>
                    <a:gd name="connsiteY6" fmla="*/ 21431 h 28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581" h="28810">
                      <a:moveTo>
                        <a:pt x="78581" y="21431"/>
                      </a:moveTo>
                      <a:cubicBezTo>
                        <a:pt x="78581" y="21431"/>
                        <a:pt x="60200" y="28811"/>
                        <a:pt x="40376" y="28811"/>
                      </a:cubicBezTo>
                      <a:cubicBezTo>
                        <a:pt x="20553" y="28811"/>
                        <a:pt x="0" y="21431"/>
                        <a:pt x="0" y="21431"/>
                      </a:cubicBezTo>
                      <a:lnTo>
                        <a:pt x="0" y="0"/>
                      </a:lnTo>
                      <a:lnTo>
                        <a:pt x="78574" y="0"/>
                      </a:lnTo>
                      <a:lnTo>
                        <a:pt x="78581" y="21431"/>
                      </a:lnTo>
                      <a:lnTo>
                        <a:pt x="78581" y="21431"/>
                      </a:lnTo>
                      <a:close/>
                    </a:path>
                  </a:pathLst>
                </a:custGeom>
                <a:solidFill>
                  <a:srgbClr val="737373"/>
                </a:solidFill>
                <a:ln w="7144" cap="flat">
                  <a:noFill/>
                  <a:prstDash val="solid"/>
                  <a:miter/>
                </a:ln>
              </p:spPr>
              <p:txBody>
                <a:bodyPr rtlCol="0" anchor="ctr"/>
                <a:lstStyle/>
                <a:p>
                  <a:endParaRPr lang="en-ID"/>
                </a:p>
              </p:txBody>
            </p:sp>
            <p:sp>
              <p:nvSpPr>
                <p:cNvPr id="423" name="Freeform: Shape 422">
                  <a:extLst>
                    <a:ext uri="{FF2B5EF4-FFF2-40B4-BE49-F238E27FC236}">
                      <a16:creationId xmlns:a16="http://schemas.microsoft.com/office/drawing/2014/main" id="{334728BD-B993-47DA-AF69-53F0C2352A2E}"/>
                    </a:ext>
                  </a:extLst>
                </p:cNvPr>
                <p:cNvSpPr/>
                <p:nvPr/>
              </p:nvSpPr>
              <p:spPr>
                <a:xfrm>
                  <a:off x="8246433" y="3514489"/>
                  <a:ext cx="78581" cy="885825"/>
                </a:xfrm>
                <a:custGeom>
                  <a:avLst/>
                  <a:gdLst>
                    <a:gd name="connsiteX0" fmla="*/ 0 w 78581"/>
                    <a:gd name="connsiteY0" fmla="*/ 0 h 885825"/>
                    <a:gd name="connsiteX1" fmla="*/ 78581 w 78581"/>
                    <a:gd name="connsiteY1" fmla="*/ 0 h 885825"/>
                    <a:gd name="connsiteX2" fmla="*/ 78581 w 78581"/>
                    <a:gd name="connsiteY2" fmla="*/ 885825 h 885825"/>
                    <a:gd name="connsiteX3" fmla="*/ 0 w 78581"/>
                    <a:gd name="connsiteY3" fmla="*/ 885825 h 885825"/>
                  </a:gdLst>
                  <a:ahLst/>
                  <a:cxnLst>
                    <a:cxn ang="0">
                      <a:pos x="connsiteX0" y="connsiteY0"/>
                    </a:cxn>
                    <a:cxn ang="0">
                      <a:pos x="connsiteX1" y="connsiteY1"/>
                    </a:cxn>
                    <a:cxn ang="0">
                      <a:pos x="connsiteX2" y="connsiteY2"/>
                    </a:cxn>
                    <a:cxn ang="0">
                      <a:pos x="connsiteX3" y="connsiteY3"/>
                    </a:cxn>
                  </a:cxnLst>
                  <a:rect l="l" t="t" r="r" b="b"/>
                  <a:pathLst>
                    <a:path w="78581" h="885825">
                      <a:moveTo>
                        <a:pt x="0" y="0"/>
                      </a:moveTo>
                      <a:lnTo>
                        <a:pt x="78581" y="0"/>
                      </a:lnTo>
                      <a:lnTo>
                        <a:pt x="78581" y="885825"/>
                      </a:lnTo>
                      <a:lnTo>
                        <a:pt x="0" y="885825"/>
                      </a:lnTo>
                      <a:close/>
                    </a:path>
                  </a:pathLst>
                </a:custGeom>
                <a:solidFill>
                  <a:srgbClr val="D2D2D2"/>
                </a:solidFill>
                <a:ln w="7144" cap="flat">
                  <a:noFill/>
                  <a:prstDash val="solid"/>
                  <a:miter/>
                </a:ln>
              </p:spPr>
              <p:txBody>
                <a:bodyPr rtlCol="0" anchor="ctr"/>
                <a:lstStyle/>
                <a:p>
                  <a:endParaRPr lang="en-ID"/>
                </a:p>
              </p:txBody>
            </p:sp>
            <p:sp>
              <p:nvSpPr>
                <p:cNvPr id="424" name="Freeform: Shape 423">
                  <a:extLst>
                    <a:ext uri="{FF2B5EF4-FFF2-40B4-BE49-F238E27FC236}">
                      <a16:creationId xmlns:a16="http://schemas.microsoft.com/office/drawing/2014/main" id="{ED9F5E60-43E8-4E48-A1D7-C55046E5451D}"/>
                    </a:ext>
                  </a:extLst>
                </p:cNvPr>
                <p:cNvSpPr/>
                <p:nvPr/>
              </p:nvSpPr>
              <p:spPr>
                <a:xfrm>
                  <a:off x="8246433" y="3770056"/>
                  <a:ext cx="78581" cy="25460"/>
                </a:xfrm>
                <a:custGeom>
                  <a:avLst/>
                  <a:gdLst>
                    <a:gd name="connsiteX0" fmla="*/ 0 w 78581"/>
                    <a:gd name="connsiteY0" fmla="*/ 0 h 25460"/>
                    <a:gd name="connsiteX1" fmla="*/ 78581 w 78581"/>
                    <a:gd name="connsiteY1" fmla="*/ 0 h 25460"/>
                    <a:gd name="connsiteX2" fmla="*/ 78581 w 78581"/>
                    <a:gd name="connsiteY2" fmla="*/ 25461 h 25460"/>
                    <a:gd name="connsiteX3" fmla="*/ 0 w 78581"/>
                    <a:gd name="connsiteY3" fmla="*/ 25461 h 25460"/>
                  </a:gdLst>
                  <a:ahLst/>
                  <a:cxnLst>
                    <a:cxn ang="0">
                      <a:pos x="connsiteX0" y="connsiteY0"/>
                    </a:cxn>
                    <a:cxn ang="0">
                      <a:pos x="connsiteX1" y="connsiteY1"/>
                    </a:cxn>
                    <a:cxn ang="0">
                      <a:pos x="connsiteX2" y="connsiteY2"/>
                    </a:cxn>
                    <a:cxn ang="0">
                      <a:pos x="connsiteX3" y="connsiteY3"/>
                    </a:cxn>
                  </a:cxnLst>
                  <a:rect l="l" t="t" r="r" b="b"/>
                  <a:pathLst>
                    <a:path w="78581" h="25460">
                      <a:moveTo>
                        <a:pt x="0" y="0"/>
                      </a:moveTo>
                      <a:lnTo>
                        <a:pt x="78581" y="0"/>
                      </a:lnTo>
                      <a:lnTo>
                        <a:pt x="78581" y="25461"/>
                      </a:lnTo>
                      <a:lnTo>
                        <a:pt x="0" y="25461"/>
                      </a:lnTo>
                      <a:close/>
                    </a:path>
                  </a:pathLst>
                </a:custGeom>
                <a:solidFill>
                  <a:srgbClr val="737373"/>
                </a:solidFill>
                <a:ln w="7144" cap="flat">
                  <a:noFill/>
                  <a:prstDash val="solid"/>
                  <a:miter/>
                </a:ln>
              </p:spPr>
              <p:txBody>
                <a:bodyPr rtlCol="0" anchor="ctr"/>
                <a:lstStyle/>
                <a:p>
                  <a:endParaRPr lang="en-ID"/>
                </a:p>
              </p:txBody>
            </p:sp>
            <p:sp>
              <p:nvSpPr>
                <p:cNvPr id="425" name="Freeform: Shape 424">
                  <a:extLst>
                    <a:ext uri="{FF2B5EF4-FFF2-40B4-BE49-F238E27FC236}">
                      <a16:creationId xmlns:a16="http://schemas.microsoft.com/office/drawing/2014/main" id="{F8925CEE-C53A-427D-9FB9-A25E5F38685A}"/>
                    </a:ext>
                  </a:extLst>
                </p:cNvPr>
                <p:cNvSpPr/>
                <p:nvPr/>
              </p:nvSpPr>
              <p:spPr>
                <a:xfrm>
                  <a:off x="8246433" y="3807383"/>
                  <a:ext cx="78581" cy="7143"/>
                </a:xfrm>
                <a:custGeom>
                  <a:avLst/>
                  <a:gdLst>
                    <a:gd name="connsiteX0" fmla="*/ 0 w 78581"/>
                    <a:gd name="connsiteY0" fmla="*/ 0 h 7143"/>
                    <a:gd name="connsiteX1" fmla="*/ 78581 w 78581"/>
                    <a:gd name="connsiteY1" fmla="*/ 0 h 7143"/>
                    <a:gd name="connsiteX2" fmla="*/ 78581 w 78581"/>
                    <a:gd name="connsiteY2" fmla="*/ 7144 h 7143"/>
                    <a:gd name="connsiteX3" fmla="*/ 0 w 78581"/>
                    <a:gd name="connsiteY3" fmla="*/ 7144 h 7143"/>
                  </a:gdLst>
                  <a:ahLst/>
                  <a:cxnLst>
                    <a:cxn ang="0">
                      <a:pos x="connsiteX0" y="connsiteY0"/>
                    </a:cxn>
                    <a:cxn ang="0">
                      <a:pos x="connsiteX1" y="connsiteY1"/>
                    </a:cxn>
                    <a:cxn ang="0">
                      <a:pos x="connsiteX2" y="connsiteY2"/>
                    </a:cxn>
                    <a:cxn ang="0">
                      <a:pos x="connsiteX3" y="connsiteY3"/>
                    </a:cxn>
                  </a:cxnLst>
                  <a:rect l="l" t="t" r="r" b="b"/>
                  <a:pathLst>
                    <a:path w="78581" h="7143">
                      <a:moveTo>
                        <a:pt x="0" y="0"/>
                      </a:moveTo>
                      <a:lnTo>
                        <a:pt x="78581" y="0"/>
                      </a:lnTo>
                      <a:lnTo>
                        <a:pt x="78581" y="7144"/>
                      </a:lnTo>
                      <a:lnTo>
                        <a:pt x="0" y="7144"/>
                      </a:lnTo>
                      <a:close/>
                    </a:path>
                  </a:pathLst>
                </a:custGeom>
                <a:solidFill>
                  <a:srgbClr val="F2F2F2"/>
                </a:solidFill>
                <a:ln w="7144" cap="flat">
                  <a:noFill/>
                  <a:prstDash val="solid"/>
                  <a:miter/>
                </a:ln>
              </p:spPr>
              <p:txBody>
                <a:bodyPr rtlCol="0" anchor="ctr"/>
                <a:lstStyle/>
                <a:p>
                  <a:endParaRPr lang="en-ID"/>
                </a:p>
              </p:txBody>
            </p:sp>
          </p:grpSp>
          <p:grpSp>
            <p:nvGrpSpPr>
              <p:cNvPr id="412" name="Graphic 100" descr="Open book with table lamp, books, pen and pencil">
                <a:extLst>
                  <a:ext uri="{FF2B5EF4-FFF2-40B4-BE49-F238E27FC236}">
                    <a16:creationId xmlns:a16="http://schemas.microsoft.com/office/drawing/2014/main" id="{6AC46DE1-4A31-4276-B049-F10720A512F4}"/>
                  </a:ext>
                </a:extLst>
              </p:cNvPr>
              <p:cNvGrpSpPr/>
              <p:nvPr/>
            </p:nvGrpSpPr>
            <p:grpSpPr>
              <a:xfrm>
                <a:off x="8375020" y="3412405"/>
                <a:ext cx="64308" cy="1114424"/>
                <a:chOff x="8375020" y="3412405"/>
                <a:chExt cx="64308" cy="1114424"/>
              </a:xfrm>
            </p:grpSpPr>
            <p:sp>
              <p:nvSpPr>
                <p:cNvPr id="414" name="Freeform: Shape 413">
                  <a:extLst>
                    <a:ext uri="{FF2B5EF4-FFF2-40B4-BE49-F238E27FC236}">
                      <a16:creationId xmlns:a16="http://schemas.microsoft.com/office/drawing/2014/main" id="{4B9971F2-A06A-4DAE-9880-A52891108B6E}"/>
                    </a:ext>
                  </a:extLst>
                </p:cNvPr>
                <p:cNvSpPr/>
                <p:nvPr/>
              </p:nvSpPr>
              <p:spPr>
                <a:xfrm>
                  <a:off x="8375020" y="3526705"/>
                  <a:ext cx="64293" cy="877416"/>
                </a:xfrm>
                <a:custGeom>
                  <a:avLst/>
                  <a:gdLst>
                    <a:gd name="connsiteX0" fmla="*/ 64294 w 64293"/>
                    <a:gd name="connsiteY0" fmla="*/ 864315 h 877416"/>
                    <a:gd name="connsiteX1" fmla="*/ 32147 w 64293"/>
                    <a:gd name="connsiteY1" fmla="*/ 877417 h 877416"/>
                    <a:gd name="connsiteX2" fmla="*/ 0 w 64293"/>
                    <a:gd name="connsiteY2" fmla="*/ 864315 h 877416"/>
                    <a:gd name="connsiteX3" fmla="*/ 0 w 64293"/>
                    <a:gd name="connsiteY3" fmla="*/ 72 h 877416"/>
                    <a:gd name="connsiteX4" fmla="*/ 72 w 64293"/>
                    <a:gd name="connsiteY4" fmla="*/ 0 h 877416"/>
                    <a:gd name="connsiteX5" fmla="*/ 64222 w 64293"/>
                    <a:gd name="connsiteY5" fmla="*/ 0 h 877416"/>
                    <a:gd name="connsiteX6" fmla="*/ 64294 w 64293"/>
                    <a:gd name="connsiteY6" fmla="*/ 72 h 877416"/>
                    <a:gd name="connsiteX7" fmla="*/ 64294 w 64293"/>
                    <a:gd name="connsiteY7" fmla="*/ 864315 h 877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93" h="877416">
                      <a:moveTo>
                        <a:pt x="64294" y="864315"/>
                      </a:moveTo>
                      <a:cubicBezTo>
                        <a:pt x="64294" y="864315"/>
                        <a:pt x="55414" y="877417"/>
                        <a:pt x="32147" y="877417"/>
                      </a:cubicBezTo>
                      <a:cubicBezTo>
                        <a:pt x="8880" y="877417"/>
                        <a:pt x="0" y="864315"/>
                        <a:pt x="0" y="864315"/>
                      </a:cubicBezTo>
                      <a:lnTo>
                        <a:pt x="0" y="72"/>
                      </a:lnTo>
                      <a:cubicBezTo>
                        <a:pt x="0" y="29"/>
                        <a:pt x="36" y="0"/>
                        <a:pt x="72" y="0"/>
                      </a:cubicBezTo>
                      <a:lnTo>
                        <a:pt x="64222" y="0"/>
                      </a:lnTo>
                      <a:cubicBezTo>
                        <a:pt x="64258" y="0"/>
                        <a:pt x="64294" y="29"/>
                        <a:pt x="64294" y="72"/>
                      </a:cubicBezTo>
                      <a:lnTo>
                        <a:pt x="64294" y="864315"/>
                      </a:lnTo>
                      <a:close/>
                    </a:path>
                  </a:pathLst>
                </a:custGeom>
                <a:solidFill>
                  <a:schemeClr val="accent4"/>
                </a:solidFill>
                <a:ln w="7144" cap="flat">
                  <a:noFill/>
                  <a:prstDash val="solid"/>
                  <a:miter/>
                </a:ln>
              </p:spPr>
              <p:txBody>
                <a:bodyPr rtlCol="0" anchor="ctr"/>
                <a:lstStyle/>
                <a:p>
                  <a:endParaRPr lang="en-ID"/>
                </a:p>
              </p:txBody>
            </p:sp>
            <p:sp>
              <p:nvSpPr>
                <p:cNvPr id="415" name="Freeform: Shape 414">
                  <a:extLst>
                    <a:ext uri="{FF2B5EF4-FFF2-40B4-BE49-F238E27FC236}">
                      <a16:creationId xmlns:a16="http://schemas.microsoft.com/office/drawing/2014/main" id="{37E4E52A-5EB9-4E66-A4BD-A7FF96DD9611}"/>
                    </a:ext>
                  </a:extLst>
                </p:cNvPr>
                <p:cNvSpPr/>
                <p:nvPr/>
              </p:nvSpPr>
              <p:spPr>
                <a:xfrm>
                  <a:off x="8382164" y="4473251"/>
                  <a:ext cx="50006" cy="53578"/>
                </a:xfrm>
                <a:custGeom>
                  <a:avLst/>
                  <a:gdLst>
                    <a:gd name="connsiteX0" fmla="*/ 0 w 50006"/>
                    <a:gd name="connsiteY0" fmla="*/ 0 h 53578"/>
                    <a:gd name="connsiteX1" fmla="*/ 50006 w 50006"/>
                    <a:gd name="connsiteY1" fmla="*/ 0 h 53578"/>
                    <a:gd name="connsiteX2" fmla="*/ 50006 w 50006"/>
                    <a:gd name="connsiteY2" fmla="*/ 53578 h 53578"/>
                    <a:gd name="connsiteX3" fmla="*/ 0 w 50006"/>
                    <a:gd name="connsiteY3" fmla="*/ 53578 h 53578"/>
                  </a:gdLst>
                  <a:ahLst/>
                  <a:cxnLst>
                    <a:cxn ang="0">
                      <a:pos x="connsiteX0" y="connsiteY0"/>
                    </a:cxn>
                    <a:cxn ang="0">
                      <a:pos x="connsiteX1" y="connsiteY1"/>
                    </a:cxn>
                    <a:cxn ang="0">
                      <a:pos x="connsiteX2" y="connsiteY2"/>
                    </a:cxn>
                    <a:cxn ang="0">
                      <a:pos x="connsiteX3" y="connsiteY3"/>
                    </a:cxn>
                  </a:cxnLst>
                  <a:rect l="l" t="t" r="r" b="b"/>
                  <a:pathLst>
                    <a:path w="50006" h="53578">
                      <a:moveTo>
                        <a:pt x="0" y="0"/>
                      </a:moveTo>
                      <a:lnTo>
                        <a:pt x="50006" y="0"/>
                      </a:lnTo>
                      <a:lnTo>
                        <a:pt x="50006" y="53578"/>
                      </a:lnTo>
                      <a:lnTo>
                        <a:pt x="0" y="53578"/>
                      </a:lnTo>
                      <a:close/>
                    </a:path>
                  </a:pathLst>
                </a:custGeom>
                <a:solidFill>
                  <a:schemeClr val="accent4"/>
                </a:solidFill>
                <a:ln w="7144" cap="flat">
                  <a:noFill/>
                  <a:prstDash val="solid"/>
                  <a:miter/>
                </a:ln>
              </p:spPr>
              <p:txBody>
                <a:bodyPr rtlCol="0" anchor="ctr"/>
                <a:lstStyle/>
                <a:p>
                  <a:endParaRPr lang="en-ID"/>
                </a:p>
              </p:txBody>
            </p:sp>
            <p:sp>
              <p:nvSpPr>
                <p:cNvPr id="416" name="Freeform: Shape 415">
                  <a:extLst>
                    <a:ext uri="{FF2B5EF4-FFF2-40B4-BE49-F238E27FC236}">
                      <a16:creationId xmlns:a16="http://schemas.microsoft.com/office/drawing/2014/main" id="{7C4F3AD2-F020-42DE-ADAC-7B2E2647E93A}"/>
                    </a:ext>
                  </a:extLst>
                </p:cNvPr>
                <p:cNvSpPr/>
                <p:nvPr/>
              </p:nvSpPr>
              <p:spPr>
                <a:xfrm>
                  <a:off x="8375020" y="4391013"/>
                  <a:ext cx="64293" cy="103320"/>
                </a:xfrm>
                <a:custGeom>
                  <a:avLst/>
                  <a:gdLst>
                    <a:gd name="connsiteX0" fmla="*/ 0 w 64293"/>
                    <a:gd name="connsiteY0" fmla="*/ 0 h 103320"/>
                    <a:gd name="connsiteX1" fmla="*/ 64294 w 64293"/>
                    <a:gd name="connsiteY1" fmla="*/ 0 h 103320"/>
                    <a:gd name="connsiteX2" fmla="*/ 64294 w 64293"/>
                    <a:gd name="connsiteY2" fmla="*/ 103320 h 103320"/>
                    <a:gd name="connsiteX3" fmla="*/ 0 w 64293"/>
                    <a:gd name="connsiteY3" fmla="*/ 103320 h 103320"/>
                  </a:gdLst>
                  <a:ahLst/>
                  <a:cxnLst>
                    <a:cxn ang="0">
                      <a:pos x="connsiteX0" y="connsiteY0"/>
                    </a:cxn>
                    <a:cxn ang="0">
                      <a:pos x="connsiteX1" y="connsiteY1"/>
                    </a:cxn>
                    <a:cxn ang="0">
                      <a:pos x="connsiteX2" y="connsiteY2"/>
                    </a:cxn>
                    <a:cxn ang="0">
                      <a:pos x="connsiteX3" y="connsiteY3"/>
                    </a:cxn>
                  </a:cxnLst>
                  <a:rect l="l" t="t" r="r" b="b"/>
                  <a:pathLst>
                    <a:path w="64293" h="103320">
                      <a:moveTo>
                        <a:pt x="0" y="0"/>
                      </a:moveTo>
                      <a:lnTo>
                        <a:pt x="64294" y="0"/>
                      </a:lnTo>
                      <a:lnTo>
                        <a:pt x="64294" y="103320"/>
                      </a:lnTo>
                      <a:lnTo>
                        <a:pt x="0" y="103320"/>
                      </a:lnTo>
                      <a:close/>
                    </a:path>
                  </a:pathLst>
                </a:custGeom>
                <a:solidFill>
                  <a:srgbClr val="D2D2D2"/>
                </a:solidFill>
                <a:ln w="7144" cap="flat">
                  <a:noFill/>
                  <a:prstDash val="solid"/>
                  <a:miter/>
                </a:ln>
              </p:spPr>
              <p:txBody>
                <a:bodyPr rtlCol="0" anchor="ctr"/>
                <a:lstStyle/>
                <a:p>
                  <a:endParaRPr lang="en-ID"/>
                </a:p>
              </p:txBody>
            </p:sp>
            <p:sp>
              <p:nvSpPr>
                <p:cNvPr id="417" name="Freeform: Shape 416">
                  <a:extLst>
                    <a:ext uri="{FF2B5EF4-FFF2-40B4-BE49-F238E27FC236}">
                      <a16:creationId xmlns:a16="http://schemas.microsoft.com/office/drawing/2014/main" id="{89364B7A-DCF8-4942-B093-2198F266E7C3}"/>
                    </a:ext>
                  </a:extLst>
                </p:cNvPr>
                <p:cNvSpPr/>
                <p:nvPr/>
              </p:nvSpPr>
              <p:spPr>
                <a:xfrm>
                  <a:off x="8375027" y="3434664"/>
                  <a:ext cx="64301" cy="108113"/>
                </a:xfrm>
                <a:custGeom>
                  <a:avLst/>
                  <a:gdLst>
                    <a:gd name="connsiteX0" fmla="*/ 41184 w 64301"/>
                    <a:gd name="connsiteY0" fmla="*/ 9887 h 108113"/>
                    <a:gd name="connsiteX1" fmla="*/ 32068 w 64301"/>
                    <a:gd name="connsiteY1" fmla="*/ 0 h 108113"/>
                    <a:gd name="connsiteX2" fmla="*/ 23103 w 64301"/>
                    <a:gd name="connsiteY2" fmla="*/ 9887 h 108113"/>
                    <a:gd name="connsiteX3" fmla="*/ 0 w 64301"/>
                    <a:gd name="connsiteY3" fmla="*/ 92040 h 108113"/>
                    <a:gd name="connsiteX4" fmla="*/ 16073 w 64301"/>
                    <a:gd name="connsiteY4" fmla="*/ 108114 h 108113"/>
                    <a:gd name="connsiteX5" fmla="*/ 32126 w 64301"/>
                    <a:gd name="connsiteY5" fmla="*/ 92933 h 108113"/>
                    <a:gd name="connsiteX6" fmla="*/ 32176 w 64301"/>
                    <a:gd name="connsiteY6" fmla="*/ 92933 h 108113"/>
                    <a:gd name="connsiteX7" fmla="*/ 48228 w 64301"/>
                    <a:gd name="connsiteY7" fmla="*/ 108114 h 108113"/>
                    <a:gd name="connsiteX8" fmla="*/ 64301 w 64301"/>
                    <a:gd name="connsiteY8" fmla="*/ 92040 h 108113"/>
                    <a:gd name="connsiteX9" fmla="*/ 41184 w 64301"/>
                    <a:gd name="connsiteY9" fmla="*/ 9887 h 10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301" h="108113">
                      <a:moveTo>
                        <a:pt x="41184" y="9887"/>
                      </a:moveTo>
                      <a:lnTo>
                        <a:pt x="32068" y="0"/>
                      </a:lnTo>
                      <a:lnTo>
                        <a:pt x="23103" y="9887"/>
                      </a:lnTo>
                      <a:lnTo>
                        <a:pt x="0" y="92040"/>
                      </a:lnTo>
                      <a:cubicBezTo>
                        <a:pt x="0" y="100920"/>
                        <a:pt x="7194" y="108114"/>
                        <a:pt x="16073" y="108114"/>
                      </a:cubicBezTo>
                      <a:cubicBezTo>
                        <a:pt x="24653" y="108114"/>
                        <a:pt x="31661" y="101398"/>
                        <a:pt x="32126" y="92933"/>
                      </a:cubicBezTo>
                      <a:cubicBezTo>
                        <a:pt x="32154" y="92447"/>
                        <a:pt x="32147" y="92447"/>
                        <a:pt x="32176" y="92933"/>
                      </a:cubicBezTo>
                      <a:cubicBezTo>
                        <a:pt x="32640" y="101391"/>
                        <a:pt x="39648" y="108114"/>
                        <a:pt x="48228" y="108114"/>
                      </a:cubicBezTo>
                      <a:cubicBezTo>
                        <a:pt x="57107" y="108114"/>
                        <a:pt x="64301" y="100920"/>
                        <a:pt x="64301" y="92040"/>
                      </a:cubicBezTo>
                      <a:lnTo>
                        <a:pt x="41184" y="9887"/>
                      </a:lnTo>
                      <a:close/>
                    </a:path>
                  </a:pathLst>
                </a:custGeom>
                <a:solidFill>
                  <a:srgbClr val="D2D2D2"/>
                </a:solidFill>
                <a:ln w="7144" cap="flat">
                  <a:noFill/>
                  <a:prstDash val="solid"/>
                  <a:miter/>
                </a:ln>
              </p:spPr>
              <p:txBody>
                <a:bodyPr rtlCol="0" anchor="ctr"/>
                <a:lstStyle/>
                <a:p>
                  <a:endParaRPr lang="en-ID"/>
                </a:p>
              </p:txBody>
            </p:sp>
            <p:sp>
              <p:nvSpPr>
                <p:cNvPr id="418" name="Freeform: Shape 417">
                  <a:extLst>
                    <a:ext uri="{FF2B5EF4-FFF2-40B4-BE49-F238E27FC236}">
                      <a16:creationId xmlns:a16="http://schemas.microsoft.com/office/drawing/2014/main" id="{57FB36A2-2A23-4194-A568-69D56672DE00}"/>
                    </a:ext>
                  </a:extLst>
                </p:cNvPr>
                <p:cNvSpPr/>
                <p:nvPr/>
              </p:nvSpPr>
              <p:spPr>
                <a:xfrm>
                  <a:off x="8398130" y="3412405"/>
                  <a:ext cx="18080" cy="32146"/>
                </a:xfrm>
                <a:custGeom>
                  <a:avLst/>
                  <a:gdLst>
                    <a:gd name="connsiteX0" fmla="*/ 9037 w 18080"/>
                    <a:gd name="connsiteY0" fmla="*/ 0 h 32146"/>
                    <a:gd name="connsiteX1" fmla="*/ 0 w 18080"/>
                    <a:gd name="connsiteY1" fmla="*/ 32147 h 32146"/>
                    <a:gd name="connsiteX2" fmla="*/ 18081 w 18080"/>
                    <a:gd name="connsiteY2" fmla="*/ 32147 h 32146"/>
                  </a:gdLst>
                  <a:ahLst/>
                  <a:cxnLst>
                    <a:cxn ang="0">
                      <a:pos x="connsiteX0" y="connsiteY0"/>
                    </a:cxn>
                    <a:cxn ang="0">
                      <a:pos x="connsiteX1" y="connsiteY1"/>
                    </a:cxn>
                    <a:cxn ang="0">
                      <a:pos x="connsiteX2" y="connsiteY2"/>
                    </a:cxn>
                  </a:cxnLst>
                  <a:rect l="l" t="t" r="r" b="b"/>
                  <a:pathLst>
                    <a:path w="18080" h="32146">
                      <a:moveTo>
                        <a:pt x="9037" y="0"/>
                      </a:moveTo>
                      <a:lnTo>
                        <a:pt x="0" y="32147"/>
                      </a:lnTo>
                      <a:lnTo>
                        <a:pt x="18081" y="32147"/>
                      </a:lnTo>
                      <a:close/>
                    </a:path>
                  </a:pathLst>
                </a:custGeom>
                <a:solidFill>
                  <a:srgbClr val="505050"/>
                </a:solidFill>
                <a:ln w="7144" cap="flat">
                  <a:noFill/>
                  <a:prstDash val="solid"/>
                  <a:miter/>
                </a:ln>
              </p:spPr>
              <p:txBody>
                <a:bodyPr rtlCol="0" anchor="ctr"/>
                <a:lstStyle/>
                <a:p>
                  <a:endParaRPr lang="en-ID"/>
                </a:p>
              </p:txBody>
            </p:sp>
          </p:grpSp>
          <p:sp>
            <p:nvSpPr>
              <p:cNvPr id="413" name="Freeform: Shape 412">
                <a:extLst>
                  <a:ext uri="{FF2B5EF4-FFF2-40B4-BE49-F238E27FC236}">
                    <a16:creationId xmlns:a16="http://schemas.microsoft.com/office/drawing/2014/main" id="{B2171516-C0EC-40CE-A359-4EA0CC06E8A9}"/>
                  </a:ext>
                </a:extLst>
              </p:cNvPr>
              <p:cNvSpPr/>
              <p:nvPr/>
            </p:nvSpPr>
            <p:spPr>
              <a:xfrm>
                <a:off x="8210714" y="4026767"/>
                <a:ext cx="785812" cy="701830"/>
              </a:xfrm>
              <a:custGeom>
                <a:avLst/>
                <a:gdLst>
                  <a:gd name="connsiteX0" fmla="*/ 642938 w 785812"/>
                  <a:gd name="connsiteY0" fmla="*/ 85725 h 701830"/>
                  <a:gd name="connsiteX1" fmla="*/ 571500 w 785812"/>
                  <a:gd name="connsiteY1" fmla="*/ 104992 h 701830"/>
                  <a:gd name="connsiteX2" fmla="*/ 571500 w 785812"/>
                  <a:gd name="connsiteY2" fmla="*/ 0 h 701830"/>
                  <a:gd name="connsiteX3" fmla="*/ 0 w 785812"/>
                  <a:gd name="connsiteY3" fmla="*/ 0 h 701830"/>
                  <a:gd name="connsiteX4" fmla="*/ 0 w 785812"/>
                  <a:gd name="connsiteY4" fmla="*/ 576651 h 701830"/>
                  <a:gd name="connsiteX5" fmla="*/ 125180 w 785812"/>
                  <a:gd name="connsiteY5" fmla="*/ 701831 h 701830"/>
                  <a:gd name="connsiteX6" fmla="*/ 446320 w 785812"/>
                  <a:gd name="connsiteY6" fmla="*/ 701831 h 701830"/>
                  <a:gd name="connsiteX7" fmla="*/ 571500 w 785812"/>
                  <a:gd name="connsiteY7" fmla="*/ 576651 h 701830"/>
                  <a:gd name="connsiteX8" fmla="*/ 571500 w 785812"/>
                  <a:gd name="connsiteY8" fmla="*/ 352208 h 701830"/>
                  <a:gd name="connsiteX9" fmla="*/ 642938 w 785812"/>
                  <a:gd name="connsiteY9" fmla="*/ 371475 h 701830"/>
                  <a:gd name="connsiteX10" fmla="*/ 785813 w 785812"/>
                  <a:gd name="connsiteY10" fmla="*/ 228600 h 701830"/>
                  <a:gd name="connsiteX11" fmla="*/ 642938 w 785812"/>
                  <a:gd name="connsiteY11" fmla="*/ 85725 h 701830"/>
                  <a:gd name="connsiteX12" fmla="*/ 642938 w 785812"/>
                  <a:gd name="connsiteY12" fmla="*/ 285750 h 701830"/>
                  <a:gd name="connsiteX13" fmla="*/ 585788 w 785812"/>
                  <a:gd name="connsiteY13" fmla="*/ 228600 h 701830"/>
                  <a:gd name="connsiteX14" fmla="*/ 642938 w 785812"/>
                  <a:gd name="connsiteY14" fmla="*/ 171450 h 701830"/>
                  <a:gd name="connsiteX15" fmla="*/ 700088 w 785812"/>
                  <a:gd name="connsiteY15" fmla="*/ 228600 h 701830"/>
                  <a:gd name="connsiteX16" fmla="*/ 642938 w 785812"/>
                  <a:gd name="connsiteY16" fmla="*/ 285750 h 701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5812" h="701830">
                    <a:moveTo>
                      <a:pt x="642938" y="85725"/>
                    </a:moveTo>
                    <a:cubicBezTo>
                      <a:pt x="616884" y="85725"/>
                      <a:pt x="592531" y="92812"/>
                      <a:pt x="571500" y="104992"/>
                    </a:cubicBezTo>
                    <a:lnTo>
                      <a:pt x="571500" y="0"/>
                    </a:lnTo>
                    <a:lnTo>
                      <a:pt x="0" y="0"/>
                    </a:lnTo>
                    <a:lnTo>
                      <a:pt x="0" y="576651"/>
                    </a:lnTo>
                    <a:cubicBezTo>
                      <a:pt x="0" y="645788"/>
                      <a:pt x="56043" y="701831"/>
                      <a:pt x="125180" y="701831"/>
                    </a:cubicBezTo>
                    <a:lnTo>
                      <a:pt x="446320" y="701831"/>
                    </a:lnTo>
                    <a:cubicBezTo>
                      <a:pt x="515457" y="701831"/>
                      <a:pt x="571500" y="645788"/>
                      <a:pt x="571500" y="576651"/>
                    </a:cubicBezTo>
                    <a:lnTo>
                      <a:pt x="571500" y="352208"/>
                    </a:lnTo>
                    <a:cubicBezTo>
                      <a:pt x="592531" y="364388"/>
                      <a:pt x="616884" y="371475"/>
                      <a:pt x="642938" y="371475"/>
                    </a:cubicBezTo>
                    <a:cubicBezTo>
                      <a:pt x="721847" y="371475"/>
                      <a:pt x="785813" y="307510"/>
                      <a:pt x="785813" y="228600"/>
                    </a:cubicBezTo>
                    <a:cubicBezTo>
                      <a:pt x="785813" y="149690"/>
                      <a:pt x="721847" y="85725"/>
                      <a:pt x="642938" y="85725"/>
                    </a:cubicBezTo>
                    <a:close/>
                    <a:moveTo>
                      <a:pt x="642938" y="285750"/>
                    </a:moveTo>
                    <a:cubicBezTo>
                      <a:pt x="611376" y="285750"/>
                      <a:pt x="585788" y="260161"/>
                      <a:pt x="585788" y="228600"/>
                    </a:cubicBezTo>
                    <a:cubicBezTo>
                      <a:pt x="585788" y="197039"/>
                      <a:pt x="611376" y="171450"/>
                      <a:pt x="642938" y="171450"/>
                    </a:cubicBezTo>
                    <a:cubicBezTo>
                      <a:pt x="674498" y="171450"/>
                      <a:pt x="700088" y="197039"/>
                      <a:pt x="700088" y="228600"/>
                    </a:cubicBezTo>
                    <a:cubicBezTo>
                      <a:pt x="700088" y="260161"/>
                      <a:pt x="674498" y="285750"/>
                      <a:pt x="642938" y="285750"/>
                    </a:cubicBezTo>
                    <a:close/>
                  </a:path>
                </a:pathLst>
              </a:custGeom>
              <a:solidFill>
                <a:schemeClr val="accent4"/>
              </a:solidFill>
              <a:ln w="7144" cap="flat">
                <a:noFill/>
                <a:prstDash val="solid"/>
                <a:miter/>
              </a:ln>
            </p:spPr>
            <p:txBody>
              <a:bodyPr rtlCol="0" anchor="ctr"/>
              <a:lstStyle/>
              <a:p>
                <a:endParaRPr lang="en-ID"/>
              </a:p>
            </p:txBody>
          </p:sp>
        </p:grpSp>
        <p:grpSp>
          <p:nvGrpSpPr>
            <p:cNvPr id="371" name="Graphic 100" descr="Open book with table lamp, books, pen and pencil">
              <a:extLst>
                <a:ext uri="{FF2B5EF4-FFF2-40B4-BE49-F238E27FC236}">
                  <a16:creationId xmlns:a16="http://schemas.microsoft.com/office/drawing/2014/main" id="{1B480D1A-BC18-498A-9E9C-976015C7E63B}"/>
                </a:ext>
              </a:extLst>
            </p:cNvPr>
            <p:cNvGrpSpPr/>
            <p:nvPr/>
          </p:nvGrpSpPr>
          <p:grpSpPr>
            <a:xfrm>
              <a:off x="4368604" y="5761575"/>
              <a:ext cx="2183951" cy="541589"/>
              <a:chOff x="4716970" y="4357023"/>
              <a:chExt cx="1500473" cy="372096"/>
            </a:xfrm>
          </p:grpSpPr>
          <p:sp>
            <p:nvSpPr>
              <p:cNvPr id="387" name="Freeform: Shape 386">
                <a:extLst>
                  <a:ext uri="{FF2B5EF4-FFF2-40B4-BE49-F238E27FC236}">
                    <a16:creationId xmlns:a16="http://schemas.microsoft.com/office/drawing/2014/main" id="{722AD6EF-FBAE-4262-BAD8-EE88E31C87E8}"/>
                  </a:ext>
                </a:extLst>
              </p:cNvPr>
              <p:cNvSpPr/>
              <p:nvPr/>
            </p:nvSpPr>
            <p:spPr>
              <a:xfrm>
                <a:off x="5429038" y="4391949"/>
                <a:ext cx="724111" cy="300037"/>
              </a:xfrm>
              <a:custGeom>
                <a:avLst/>
                <a:gdLst>
                  <a:gd name="connsiteX0" fmla="*/ 724112 w 724111"/>
                  <a:gd name="connsiteY0" fmla="*/ 300038 h 300037"/>
                  <a:gd name="connsiteX1" fmla="*/ 140796 w 724111"/>
                  <a:gd name="connsiteY1" fmla="*/ 300038 h 300037"/>
                  <a:gd name="connsiteX2" fmla="*/ 0 w 724111"/>
                  <a:gd name="connsiteY2" fmla="*/ 148947 h 300037"/>
                  <a:gd name="connsiteX3" fmla="*/ 0 w 724111"/>
                  <a:gd name="connsiteY3" fmla="*/ 148947 h 300037"/>
                  <a:gd name="connsiteX4" fmla="*/ 141861 w 724111"/>
                  <a:gd name="connsiteY4" fmla="*/ 0 h 300037"/>
                  <a:gd name="connsiteX5" fmla="*/ 724112 w 724111"/>
                  <a:gd name="connsiteY5" fmla="*/ 2072 h 300037"/>
                  <a:gd name="connsiteX6" fmla="*/ 724112 w 724111"/>
                  <a:gd name="connsiteY6" fmla="*/ 300038 h 300037"/>
                  <a:gd name="connsiteX7" fmla="*/ 724112 w 724111"/>
                  <a:gd name="connsiteY7" fmla="*/ 300038 h 30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4111" h="300037">
                    <a:moveTo>
                      <a:pt x="724112" y="300038"/>
                    </a:moveTo>
                    <a:lnTo>
                      <a:pt x="140796" y="300038"/>
                    </a:lnTo>
                    <a:cubicBezTo>
                      <a:pt x="62451" y="300038"/>
                      <a:pt x="0" y="231214"/>
                      <a:pt x="0" y="148947"/>
                    </a:cubicBezTo>
                    <a:lnTo>
                      <a:pt x="0" y="148947"/>
                    </a:lnTo>
                    <a:cubicBezTo>
                      <a:pt x="0" y="66687"/>
                      <a:pt x="63515" y="0"/>
                      <a:pt x="141861" y="0"/>
                    </a:cubicBezTo>
                    <a:lnTo>
                      <a:pt x="724112" y="2072"/>
                    </a:lnTo>
                    <a:lnTo>
                      <a:pt x="724112" y="300038"/>
                    </a:lnTo>
                    <a:lnTo>
                      <a:pt x="724112" y="300038"/>
                    </a:lnTo>
                    <a:close/>
                  </a:path>
                </a:pathLst>
              </a:custGeom>
              <a:solidFill>
                <a:srgbClr val="FFFFFF"/>
              </a:solidFill>
              <a:ln w="7144" cap="flat">
                <a:noFill/>
                <a:prstDash val="solid"/>
                <a:miter/>
              </a:ln>
            </p:spPr>
            <p:txBody>
              <a:bodyPr rtlCol="0" anchor="ctr"/>
              <a:lstStyle/>
              <a:p>
                <a:endParaRPr lang="en-ID"/>
              </a:p>
            </p:txBody>
          </p:sp>
          <p:sp>
            <p:nvSpPr>
              <p:cNvPr id="388" name="Freeform: Shape 387">
                <a:extLst>
                  <a:ext uri="{FF2B5EF4-FFF2-40B4-BE49-F238E27FC236}">
                    <a16:creationId xmlns:a16="http://schemas.microsoft.com/office/drawing/2014/main" id="{01E2766F-ABB8-411A-B9DE-38C777816464}"/>
                  </a:ext>
                </a:extLst>
              </p:cNvPr>
              <p:cNvSpPr/>
              <p:nvPr/>
            </p:nvSpPr>
            <p:spPr>
              <a:xfrm>
                <a:off x="4716970" y="4357094"/>
                <a:ext cx="1500473" cy="371503"/>
              </a:xfrm>
              <a:custGeom>
                <a:avLst/>
                <a:gdLst>
                  <a:gd name="connsiteX0" fmla="*/ 907542 w 1500473"/>
                  <a:gd name="connsiteY0" fmla="*/ 314354 h 371503"/>
                  <a:gd name="connsiteX1" fmla="*/ 779948 w 1500473"/>
                  <a:gd name="connsiteY1" fmla="*/ 183952 h 371503"/>
                  <a:gd name="connsiteX2" fmla="*/ 908507 w 1500473"/>
                  <a:gd name="connsiteY2" fmla="*/ 55393 h 371503"/>
                  <a:gd name="connsiteX3" fmla="*/ 1500473 w 1500473"/>
                  <a:gd name="connsiteY3" fmla="*/ 57179 h 371503"/>
                  <a:gd name="connsiteX4" fmla="*/ 1500452 w 1500473"/>
                  <a:gd name="connsiteY4" fmla="*/ 0 h 371503"/>
                  <a:gd name="connsiteX5" fmla="*/ 185752 w 1500473"/>
                  <a:gd name="connsiteY5" fmla="*/ 0 h 371503"/>
                  <a:gd name="connsiteX6" fmla="*/ 0 w 1500473"/>
                  <a:gd name="connsiteY6" fmla="*/ 185752 h 371503"/>
                  <a:gd name="connsiteX7" fmla="*/ 0 w 1500473"/>
                  <a:gd name="connsiteY7" fmla="*/ 185752 h 371503"/>
                  <a:gd name="connsiteX8" fmla="*/ 185759 w 1500473"/>
                  <a:gd name="connsiteY8" fmla="*/ 371504 h 371503"/>
                  <a:gd name="connsiteX9" fmla="*/ 1500459 w 1500473"/>
                  <a:gd name="connsiteY9" fmla="*/ 371504 h 371503"/>
                  <a:gd name="connsiteX10" fmla="*/ 1500466 w 1500473"/>
                  <a:gd name="connsiteY10" fmla="*/ 314346 h 371503"/>
                  <a:gd name="connsiteX11" fmla="*/ 907542 w 1500473"/>
                  <a:gd name="connsiteY11" fmla="*/ 314354 h 371503"/>
                  <a:gd name="connsiteX12" fmla="*/ 907542 w 1500473"/>
                  <a:gd name="connsiteY12" fmla="*/ 314354 h 37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00473" h="371503">
                    <a:moveTo>
                      <a:pt x="907542" y="314354"/>
                    </a:moveTo>
                    <a:cubicBezTo>
                      <a:pt x="836540" y="314354"/>
                      <a:pt x="779948" y="254953"/>
                      <a:pt x="779948" y="183952"/>
                    </a:cubicBezTo>
                    <a:cubicBezTo>
                      <a:pt x="779948" y="112950"/>
                      <a:pt x="837505" y="55393"/>
                      <a:pt x="908507" y="55393"/>
                    </a:cubicBezTo>
                    <a:lnTo>
                      <a:pt x="1500473" y="57179"/>
                    </a:lnTo>
                    <a:lnTo>
                      <a:pt x="1500452" y="0"/>
                    </a:lnTo>
                    <a:lnTo>
                      <a:pt x="185752" y="0"/>
                    </a:lnTo>
                    <a:cubicBezTo>
                      <a:pt x="83161" y="0"/>
                      <a:pt x="0" y="83160"/>
                      <a:pt x="0" y="185752"/>
                    </a:cubicBezTo>
                    <a:lnTo>
                      <a:pt x="0" y="185752"/>
                    </a:lnTo>
                    <a:cubicBezTo>
                      <a:pt x="0" y="288343"/>
                      <a:pt x="83168" y="371504"/>
                      <a:pt x="185759" y="371504"/>
                    </a:cubicBezTo>
                    <a:lnTo>
                      <a:pt x="1500459" y="371504"/>
                    </a:lnTo>
                    <a:lnTo>
                      <a:pt x="1500466" y="314346"/>
                    </a:lnTo>
                    <a:lnTo>
                      <a:pt x="907542" y="314354"/>
                    </a:lnTo>
                    <a:lnTo>
                      <a:pt x="907542" y="314354"/>
                    </a:lnTo>
                    <a:close/>
                  </a:path>
                </a:pathLst>
              </a:custGeom>
              <a:solidFill>
                <a:schemeClr val="accent4"/>
              </a:solidFill>
              <a:ln w="7144" cap="flat">
                <a:noFill/>
                <a:prstDash val="solid"/>
                <a:miter/>
              </a:ln>
            </p:spPr>
            <p:txBody>
              <a:bodyPr rtlCol="0" anchor="ctr"/>
              <a:lstStyle/>
              <a:p>
                <a:endParaRPr lang="en-ID"/>
              </a:p>
            </p:txBody>
          </p:sp>
          <p:sp>
            <p:nvSpPr>
              <p:cNvPr id="389" name="Freeform: Shape 388">
                <a:extLst>
                  <a:ext uri="{FF2B5EF4-FFF2-40B4-BE49-F238E27FC236}">
                    <a16:creationId xmlns:a16="http://schemas.microsoft.com/office/drawing/2014/main" id="{80DF2578-D617-4E26-B6DA-C79DA0276D4F}"/>
                  </a:ext>
                </a:extLst>
              </p:cNvPr>
              <p:cNvSpPr/>
              <p:nvPr/>
            </p:nvSpPr>
            <p:spPr>
              <a:xfrm>
                <a:off x="5624512" y="4466065"/>
                <a:ext cx="528637" cy="10715"/>
              </a:xfrm>
              <a:custGeom>
                <a:avLst/>
                <a:gdLst>
                  <a:gd name="connsiteX0" fmla="*/ 0 w 528637"/>
                  <a:gd name="connsiteY0" fmla="*/ 0 h 10715"/>
                  <a:gd name="connsiteX1" fmla="*/ 528638 w 528637"/>
                  <a:gd name="connsiteY1" fmla="*/ 0 h 10715"/>
                  <a:gd name="connsiteX2" fmla="*/ 528638 w 528637"/>
                  <a:gd name="connsiteY2" fmla="*/ 10716 h 10715"/>
                  <a:gd name="connsiteX3" fmla="*/ 0 w 528637"/>
                  <a:gd name="connsiteY3" fmla="*/ 10716 h 10715"/>
                </a:gdLst>
                <a:ahLst/>
                <a:cxnLst>
                  <a:cxn ang="0">
                    <a:pos x="connsiteX0" y="connsiteY0"/>
                  </a:cxn>
                  <a:cxn ang="0">
                    <a:pos x="connsiteX1" y="connsiteY1"/>
                  </a:cxn>
                  <a:cxn ang="0">
                    <a:pos x="connsiteX2" y="connsiteY2"/>
                  </a:cxn>
                  <a:cxn ang="0">
                    <a:pos x="connsiteX3" y="connsiteY3"/>
                  </a:cxn>
                </a:cxnLst>
                <a:rect l="l" t="t" r="r" b="b"/>
                <a:pathLst>
                  <a:path w="528637" h="10715">
                    <a:moveTo>
                      <a:pt x="0" y="0"/>
                    </a:moveTo>
                    <a:lnTo>
                      <a:pt x="528638" y="0"/>
                    </a:lnTo>
                    <a:lnTo>
                      <a:pt x="528638" y="10716"/>
                    </a:lnTo>
                    <a:lnTo>
                      <a:pt x="0" y="10716"/>
                    </a:lnTo>
                    <a:close/>
                  </a:path>
                </a:pathLst>
              </a:custGeom>
              <a:solidFill>
                <a:srgbClr val="CFCFCF"/>
              </a:solidFill>
              <a:ln w="7144" cap="flat">
                <a:noFill/>
                <a:prstDash val="solid"/>
                <a:miter/>
              </a:ln>
            </p:spPr>
            <p:txBody>
              <a:bodyPr rtlCol="0" anchor="ctr"/>
              <a:lstStyle/>
              <a:p>
                <a:endParaRPr lang="en-ID"/>
              </a:p>
            </p:txBody>
          </p:sp>
          <p:sp>
            <p:nvSpPr>
              <p:cNvPr id="390" name="Freeform: Shape 389">
                <a:extLst>
                  <a:ext uri="{FF2B5EF4-FFF2-40B4-BE49-F238E27FC236}">
                    <a16:creationId xmlns:a16="http://schemas.microsoft.com/office/drawing/2014/main" id="{C883F0AC-3295-4D5A-84A8-2020546D6314}"/>
                  </a:ext>
                </a:extLst>
              </p:cNvPr>
              <p:cNvSpPr/>
              <p:nvPr/>
            </p:nvSpPr>
            <p:spPr>
              <a:xfrm>
                <a:off x="5624512" y="4501784"/>
                <a:ext cx="435768" cy="10715"/>
              </a:xfrm>
              <a:custGeom>
                <a:avLst/>
                <a:gdLst>
                  <a:gd name="connsiteX0" fmla="*/ 0 w 435768"/>
                  <a:gd name="connsiteY0" fmla="*/ 0 h 10715"/>
                  <a:gd name="connsiteX1" fmla="*/ 435769 w 435768"/>
                  <a:gd name="connsiteY1" fmla="*/ 0 h 10715"/>
                  <a:gd name="connsiteX2" fmla="*/ 435769 w 435768"/>
                  <a:gd name="connsiteY2" fmla="*/ 10716 h 10715"/>
                  <a:gd name="connsiteX3" fmla="*/ 0 w 435768"/>
                  <a:gd name="connsiteY3" fmla="*/ 10716 h 10715"/>
                </a:gdLst>
                <a:ahLst/>
                <a:cxnLst>
                  <a:cxn ang="0">
                    <a:pos x="connsiteX0" y="connsiteY0"/>
                  </a:cxn>
                  <a:cxn ang="0">
                    <a:pos x="connsiteX1" y="connsiteY1"/>
                  </a:cxn>
                  <a:cxn ang="0">
                    <a:pos x="connsiteX2" y="connsiteY2"/>
                  </a:cxn>
                  <a:cxn ang="0">
                    <a:pos x="connsiteX3" y="connsiteY3"/>
                  </a:cxn>
                </a:cxnLst>
                <a:rect l="l" t="t" r="r" b="b"/>
                <a:pathLst>
                  <a:path w="435768" h="10715">
                    <a:moveTo>
                      <a:pt x="0" y="0"/>
                    </a:moveTo>
                    <a:lnTo>
                      <a:pt x="435769" y="0"/>
                    </a:lnTo>
                    <a:lnTo>
                      <a:pt x="435769" y="10716"/>
                    </a:lnTo>
                    <a:lnTo>
                      <a:pt x="0" y="10716"/>
                    </a:lnTo>
                    <a:close/>
                  </a:path>
                </a:pathLst>
              </a:custGeom>
              <a:solidFill>
                <a:srgbClr val="CFCFCF"/>
              </a:solidFill>
              <a:ln w="7144" cap="flat">
                <a:noFill/>
                <a:prstDash val="solid"/>
                <a:miter/>
              </a:ln>
            </p:spPr>
            <p:txBody>
              <a:bodyPr rtlCol="0" anchor="ctr"/>
              <a:lstStyle/>
              <a:p>
                <a:endParaRPr lang="en-ID"/>
              </a:p>
            </p:txBody>
          </p:sp>
          <p:sp>
            <p:nvSpPr>
              <p:cNvPr id="391" name="Freeform: Shape 390">
                <a:extLst>
                  <a:ext uri="{FF2B5EF4-FFF2-40B4-BE49-F238E27FC236}">
                    <a16:creationId xmlns:a16="http://schemas.microsoft.com/office/drawing/2014/main" id="{A5598128-1225-435D-86B4-D73928C2EECB}"/>
                  </a:ext>
                </a:extLst>
              </p:cNvPr>
              <p:cNvSpPr/>
              <p:nvPr/>
            </p:nvSpPr>
            <p:spPr>
              <a:xfrm>
                <a:off x="5624512" y="4573221"/>
                <a:ext cx="307181" cy="10715"/>
              </a:xfrm>
              <a:custGeom>
                <a:avLst/>
                <a:gdLst>
                  <a:gd name="connsiteX0" fmla="*/ 0 w 307181"/>
                  <a:gd name="connsiteY0" fmla="*/ 0 h 10715"/>
                  <a:gd name="connsiteX1" fmla="*/ 307181 w 307181"/>
                  <a:gd name="connsiteY1" fmla="*/ 0 h 10715"/>
                  <a:gd name="connsiteX2" fmla="*/ 307181 w 307181"/>
                  <a:gd name="connsiteY2" fmla="*/ 10716 h 10715"/>
                  <a:gd name="connsiteX3" fmla="*/ 0 w 307181"/>
                  <a:gd name="connsiteY3" fmla="*/ 10716 h 10715"/>
                </a:gdLst>
                <a:ahLst/>
                <a:cxnLst>
                  <a:cxn ang="0">
                    <a:pos x="connsiteX0" y="connsiteY0"/>
                  </a:cxn>
                  <a:cxn ang="0">
                    <a:pos x="connsiteX1" y="connsiteY1"/>
                  </a:cxn>
                  <a:cxn ang="0">
                    <a:pos x="connsiteX2" y="connsiteY2"/>
                  </a:cxn>
                  <a:cxn ang="0">
                    <a:pos x="connsiteX3" y="connsiteY3"/>
                  </a:cxn>
                </a:cxnLst>
                <a:rect l="l" t="t" r="r" b="b"/>
                <a:pathLst>
                  <a:path w="307181" h="10715">
                    <a:moveTo>
                      <a:pt x="0" y="0"/>
                    </a:moveTo>
                    <a:lnTo>
                      <a:pt x="307181" y="0"/>
                    </a:lnTo>
                    <a:lnTo>
                      <a:pt x="307181" y="10716"/>
                    </a:lnTo>
                    <a:lnTo>
                      <a:pt x="0" y="10716"/>
                    </a:lnTo>
                    <a:close/>
                  </a:path>
                </a:pathLst>
              </a:custGeom>
              <a:solidFill>
                <a:srgbClr val="CFCFCF"/>
              </a:solidFill>
              <a:ln w="7144" cap="flat">
                <a:noFill/>
                <a:prstDash val="solid"/>
                <a:miter/>
              </a:ln>
            </p:spPr>
            <p:txBody>
              <a:bodyPr rtlCol="0" anchor="ctr"/>
              <a:lstStyle/>
              <a:p>
                <a:endParaRPr lang="en-ID"/>
              </a:p>
            </p:txBody>
          </p:sp>
          <p:sp>
            <p:nvSpPr>
              <p:cNvPr id="392" name="Freeform: Shape 391">
                <a:extLst>
                  <a:ext uri="{FF2B5EF4-FFF2-40B4-BE49-F238E27FC236}">
                    <a16:creationId xmlns:a16="http://schemas.microsoft.com/office/drawing/2014/main" id="{60F0253F-F20B-4F5A-B42B-9C6E59C207AE}"/>
                  </a:ext>
                </a:extLst>
              </p:cNvPr>
              <p:cNvSpPr/>
              <p:nvPr/>
            </p:nvSpPr>
            <p:spPr>
              <a:xfrm>
                <a:off x="5003484" y="4357023"/>
                <a:ext cx="14287" cy="372096"/>
              </a:xfrm>
              <a:custGeom>
                <a:avLst/>
                <a:gdLst>
                  <a:gd name="connsiteX0" fmla="*/ 0 w 14287"/>
                  <a:gd name="connsiteY0" fmla="*/ 0 h 372096"/>
                  <a:gd name="connsiteX1" fmla="*/ 14287 w 14287"/>
                  <a:gd name="connsiteY1" fmla="*/ 0 h 372096"/>
                  <a:gd name="connsiteX2" fmla="*/ 14287 w 14287"/>
                  <a:gd name="connsiteY2" fmla="*/ 372096 h 372096"/>
                  <a:gd name="connsiteX3" fmla="*/ 0 w 14287"/>
                  <a:gd name="connsiteY3" fmla="*/ 372096 h 372096"/>
                </a:gdLst>
                <a:ahLst/>
                <a:cxnLst>
                  <a:cxn ang="0">
                    <a:pos x="connsiteX0" y="connsiteY0"/>
                  </a:cxn>
                  <a:cxn ang="0">
                    <a:pos x="connsiteX1" y="connsiteY1"/>
                  </a:cxn>
                  <a:cxn ang="0">
                    <a:pos x="connsiteX2" y="connsiteY2"/>
                  </a:cxn>
                  <a:cxn ang="0">
                    <a:pos x="connsiteX3" y="connsiteY3"/>
                  </a:cxn>
                </a:cxnLst>
                <a:rect l="l" t="t" r="r" b="b"/>
                <a:pathLst>
                  <a:path w="14287" h="372096">
                    <a:moveTo>
                      <a:pt x="0" y="0"/>
                    </a:moveTo>
                    <a:lnTo>
                      <a:pt x="14287" y="0"/>
                    </a:lnTo>
                    <a:lnTo>
                      <a:pt x="14287" y="372096"/>
                    </a:lnTo>
                    <a:lnTo>
                      <a:pt x="0" y="372096"/>
                    </a:lnTo>
                    <a:close/>
                  </a:path>
                </a:pathLst>
              </a:custGeom>
              <a:solidFill>
                <a:srgbClr val="FFFFFF"/>
              </a:solidFill>
              <a:ln w="7144" cap="flat">
                <a:noFill/>
                <a:prstDash val="solid"/>
                <a:miter/>
              </a:ln>
            </p:spPr>
            <p:txBody>
              <a:bodyPr rtlCol="0" anchor="ctr"/>
              <a:lstStyle/>
              <a:p>
                <a:endParaRPr lang="en-ID"/>
              </a:p>
            </p:txBody>
          </p:sp>
        </p:grpSp>
        <p:grpSp>
          <p:nvGrpSpPr>
            <p:cNvPr id="372" name="Graphic 100" descr="Open book with table lamp, books, pen and pencil">
              <a:extLst>
                <a:ext uri="{FF2B5EF4-FFF2-40B4-BE49-F238E27FC236}">
                  <a16:creationId xmlns:a16="http://schemas.microsoft.com/office/drawing/2014/main" id="{445C03D7-235E-48DE-B95F-51E11D8E498D}"/>
                </a:ext>
              </a:extLst>
            </p:cNvPr>
            <p:cNvGrpSpPr/>
            <p:nvPr/>
          </p:nvGrpSpPr>
          <p:grpSpPr>
            <a:xfrm>
              <a:off x="4275024" y="5220941"/>
              <a:ext cx="2183951" cy="540934"/>
              <a:chOff x="4652676" y="3985583"/>
              <a:chExt cx="1500473" cy="371646"/>
            </a:xfrm>
          </p:grpSpPr>
          <p:sp>
            <p:nvSpPr>
              <p:cNvPr id="380" name="Freeform: Shape 379">
                <a:extLst>
                  <a:ext uri="{FF2B5EF4-FFF2-40B4-BE49-F238E27FC236}">
                    <a16:creationId xmlns:a16="http://schemas.microsoft.com/office/drawing/2014/main" id="{E4C8EEE8-F00A-40E9-AF5B-F1D931C37208}"/>
                  </a:ext>
                </a:extLst>
              </p:cNvPr>
              <p:cNvSpPr/>
              <p:nvPr/>
            </p:nvSpPr>
            <p:spPr>
              <a:xfrm>
                <a:off x="5400955" y="4020573"/>
                <a:ext cx="687907" cy="300037"/>
              </a:xfrm>
              <a:custGeom>
                <a:avLst/>
                <a:gdLst>
                  <a:gd name="connsiteX0" fmla="*/ 687900 w 687907"/>
                  <a:gd name="connsiteY0" fmla="*/ 300038 h 300037"/>
                  <a:gd name="connsiteX1" fmla="*/ 133752 w 687907"/>
                  <a:gd name="connsiteY1" fmla="*/ 300038 h 300037"/>
                  <a:gd name="connsiteX2" fmla="*/ 0 w 687907"/>
                  <a:gd name="connsiteY2" fmla="*/ 148947 h 300037"/>
                  <a:gd name="connsiteX3" fmla="*/ 0 w 687907"/>
                  <a:gd name="connsiteY3" fmla="*/ 148947 h 300037"/>
                  <a:gd name="connsiteX4" fmla="*/ 134767 w 687907"/>
                  <a:gd name="connsiteY4" fmla="*/ 0 h 300037"/>
                  <a:gd name="connsiteX5" fmla="*/ 687908 w 687907"/>
                  <a:gd name="connsiteY5" fmla="*/ 1957 h 300037"/>
                  <a:gd name="connsiteX6" fmla="*/ 687908 w 687907"/>
                  <a:gd name="connsiteY6" fmla="*/ 300038 h 300037"/>
                  <a:gd name="connsiteX7" fmla="*/ 687900 w 687907"/>
                  <a:gd name="connsiteY7" fmla="*/ 300038 h 30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7907" h="300037">
                    <a:moveTo>
                      <a:pt x="687900" y="300038"/>
                    </a:moveTo>
                    <a:lnTo>
                      <a:pt x="133752" y="300038"/>
                    </a:lnTo>
                    <a:cubicBezTo>
                      <a:pt x="59322" y="300038"/>
                      <a:pt x="0" y="231215"/>
                      <a:pt x="0" y="148947"/>
                    </a:cubicBezTo>
                    <a:lnTo>
                      <a:pt x="0" y="148947"/>
                    </a:lnTo>
                    <a:cubicBezTo>
                      <a:pt x="0" y="66687"/>
                      <a:pt x="60336" y="0"/>
                      <a:pt x="134767" y="0"/>
                    </a:cubicBezTo>
                    <a:lnTo>
                      <a:pt x="687908" y="1957"/>
                    </a:lnTo>
                    <a:lnTo>
                      <a:pt x="687908" y="300038"/>
                    </a:lnTo>
                    <a:lnTo>
                      <a:pt x="687900" y="300038"/>
                    </a:lnTo>
                    <a:close/>
                  </a:path>
                </a:pathLst>
              </a:custGeom>
              <a:solidFill>
                <a:srgbClr val="E3E3E3"/>
              </a:solidFill>
              <a:ln w="7144" cap="flat">
                <a:noFill/>
                <a:prstDash val="solid"/>
                <a:miter/>
              </a:ln>
            </p:spPr>
            <p:txBody>
              <a:bodyPr rtlCol="0" anchor="ctr"/>
              <a:lstStyle/>
              <a:p>
                <a:endParaRPr lang="en-ID"/>
              </a:p>
            </p:txBody>
          </p:sp>
          <p:sp>
            <p:nvSpPr>
              <p:cNvPr id="381" name="Freeform: Shape 380">
                <a:extLst>
                  <a:ext uri="{FF2B5EF4-FFF2-40B4-BE49-F238E27FC236}">
                    <a16:creationId xmlns:a16="http://schemas.microsoft.com/office/drawing/2014/main" id="{C572F308-10E7-4664-AF0B-8460D9A4B310}"/>
                  </a:ext>
                </a:extLst>
              </p:cNvPr>
              <p:cNvSpPr/>
              <p:nvPr/>
            </p:nvSpPr>
            <p:spPr>
              <a:xfrm>
                <a:off x="4652676" y="3985719"/>
                <a:ext cx="1500473" cy="371510"/>
              </a:xfrm>
              <a:custGeom>
                <a:avLst/>
                <a:gdLst>
                  <a:gd name="connsiteX0" fmla="*/ 907542 w 1500473"/>
                  <a:gd name="connsiteY0" fmla="*/ 314353 h 371510"/>
                  <a:gd name="connsiteX1" fmla="*/ 779948 w 1500473"/>
                  <a:gd name="connsiteY1" fmla="*/ 183952 h 371510"/>
                  <a:gd name="connsiteX2" fmla="*/ 908507 w 1500473"/>
                  <a:gd name="connsiteY2" fmla="*/ 55392 h 371510"/>
                  <a:gd name="connsiteX3" fmla="*/ 1500473 w 1500473"/>
                  <a:gd name="connsiteY3" fmla="*/ 57178 h 371510"/>
                  <a:gd name="connsiteX4" fmla="*/ 1500452 w 1500473"/>
                  <a:gd name="connsiteY4" fmla="*/ 0 h 371510"/>
                  <a:gd name="connsiteX5" fmla="*/ 185752 w 1500473"/>
                  <a:gd name="connsiteY5" fmla="*/ 0 h 371510"/>
                  <a:gd name="connsiteX6" fmla="*/ 0 w 1500473"/>
                  <a:gd name="connsiteY6" fmla="*/ 185751 h 371510"/>
                  <a:gd name="connsiteX7" fmla="*/ 0 w 1500473"/>
                  <a:gd name="connsiteY7" fmla="*/ 185751 h 371510"/>
                  <a:gd name="connsiteX8" fmla="*/ 185759 w 1500473"/>
                  <a:gd name="connsiteY8" fmla="*/ 371510 h 371510"/>
                  <a:gd name="connsiteX9" fmla="*/ 1500459 w 1500473"/>
                  <a:gd name="connsiteY9" fmla="*/ 371510 h 371510"/>
                  <a:gd name="connsiteX10" fmla="*/ 1500466 w 1500473"/>
                  <a:gd name="connsiteY10" fmla="*/ 314353 h 371510"/>
                  <a:gd name="connsiteX11" fmla="*/ 907542 w 1500473"/>
                  <a:gd name="connsiteY11" fmla="*/ 314353 h 37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0473" h="371510">
                    <a:moveTo>
                      <a:pt x="907542" y="314353"/>
                    </a:moveTo>
                    <a:cubicBezTo>
                      <a:pt x="836540" y="314353"/>
                      <a:pt x="779948" y="254953"/>
                      <a:pt x="779948" y="183952"/>
                    </a:cubicBezTo>
                    <a:cubicBezTo>
                      <a:pt x="779948" y="112950"/>
                      <a:pt x="837505" y="55392"/>
                      <a:pt x="908507" y="55392"/>
                    </a:cubicBezTo>
                    <a:lnTo>
                      <a:pt x="1500473" y="57178"/>
                    </a:lnTo>
                    <a:lnTo>
                      <a:pt x="1500452" y="0"/>
                    </a:lnTo>
                    <a:lnTo>
                      <a:pt x="185752" y="0"/>
                    </a:lnTo>
                    <a:cubicBezTo>
                      <a:pt x="83161" y="0"/>
                      <a:pt x="0" y="83167"/>
                      <a:pt x="0" y="185751"/>
                    </a:cubicBezTo>
                    <a:lnTo>
                      <a:pt x="0" y="185751"/>
                    </a:lnTo>
                    <a:cubicBezTo>
                      <a:pt x="0" y="288343"/>
                      <a:pt x="83168" y="371510"/>
                      <a:pt x="185759" y="371510"/>
                    </a:cubicBezTo>
                    <a:lnTo>
                      <a:pt x="1500459" y="371510"/>
                    </a:lnTo>
                    <a:lnTo>
                      <a:pt x="1500466" y="314353"/>
                    </a:lnTo>
                    <a:lnTo>
                      <a:pt x="907542" y="314353"/>
                    </a:lnTo>
                    <a:close/>
                  </a:path>
                </a:pathLst>
              </a:custGeom>
              <a:solidFill>
                <a:srgbClr val="505050"/>
              </a:solidFill>
              <a:ln w="7144" cap="flat">
                <a:noFill/>
                <a:prstDash val="solid"/>
                <a:miter/>
              </a:ln>
            </p:spPr>
            <p:txBody>
              <a:bodyPr rtlCol="0" anchor="ctr"/>
              <a:lstStyle/>
              <a:p>
                <a:endParaRPr lang="en-ID"/>
              </a:p>
            </p:txBody>
          </p:sp>
          <p:sp>
            <p:nvSpPr>
              <p:cNvPr id="382" name="Freeform: Shape 381">
                <a:extLst>
                  <a:ext uri="{FF2B5EF4-FFF2-40B4-BE49-F238E27FC236}">
                    <a16:creationId xmlns:a16="http://schemas.microsoft.com/office/drawing/2014/main" id="{405EE3A3-F9B4-4BB1-83C8-2EC0D046F575}"/>
                  </a:ext>
                </a:extLst>
              </p:cNvPr>
              <p:cNvSpPr/>
              <p:nvPr/>
            </p:nvSpPr>
            <p:spPr>
              <a:xfrm>
                <a:off x="5560218" y="4094690"/>
                <a:ext cx="528637" cy="10715"/>
              </a:xfrm>
              <a:custGeom>
                <a:avLst/>
                <a:gdLst>
                  <a:gd name="connsiteX0" fmla="*/ 0 w 528637"/>
                  <a:gd name="connsiteY0" fmla="*/ 0 h 10715"/>
                  <a:gd name="connsiteX1" fmla="*/ 528638 w 528637"/>
                  <a:gd name="connsiteY1" fmla="*/ 0 h 10715"/>
                  <a:gd name="connsiteX2" fmla="*/ 528638 w 528637"/>
                  <a:gd name="connsiteY2" fmla="*/ 10716 h 10715"/>
                  <a:gd name="connsiteX3" fmla="*/ 0 w 528637"/>
                  <a:gd name="connsiteY3" fmla="*/ 10716 h 10715"/>
                </a:gdLst>
                <a:ahLst/>
                <a:cxnLst>
                  <a:cxn ang="0">
                    <a:pos x="connsiteX0" y="connsiteY0"/>
                  </a:cxn>
                  <a:cxn ang="0">
                    <a:pos x="connsiteX1" y="connsiteY1"/>
                  </a:cxn>
                  <a:cxn ang="0">
                    <a:pos x="connsiteX2" y="connsiteY2"/>
                  </a:cxn>
                  <a:cxn ang="0">
                    <a:pos x="connsiteX3" y="connsiteY3"/>
                  </a:cxn>
                </a:cxnLst>
                <a:rect l="l" t="t" r="r" b="b"/>
                <a:pathLst>
                  <a:path w="528637" h="10715">
                    <a:moveTo>
                      <a:pt x="0" y="0"/>
                    </a:moveTo>
                    <a:lnTo>
                      <a:pt x="528638" y="0"/>
                    </a:lnTo>
                    <a:lnTo>
                      <a:pt x="528638" y="10716"/>
                    </a:lnTo>
                    <a:lnTo>
                      <a:pt x="0" y="10716"/>
                    </a:lnTo>
                    <a:close/>
                  </a:path>
                </a:pathLst>
              </a:custGeom>
              <a:solidFill>
                <a:srgbClr val="CFCFCF"/>
              </a:solidFill>
              <a:ln w="7144" cap="flat">
                <a:noFill/>
                <a:prstDash val="solid"/>
                <a:miter/>
              </a:ln>
            </p:spPr>
            <p:txBody>
              <a:bodyPr rtlCol="0" anchor="ctr"/>
              <a:lstStyle/>
              <a:p>
                <a:endParaRPr lang="en-ID"/>
              </a:p>
            </p:txBody>
          </p:sp>
          <p:sp>
            <p:nvSpPr>
              <p:cNvPr id="383" name="Freeform: Shape 382">
                <a:extLst>
                  <a:ext uri="{FF2B5EF4-FFF2-40B4-BE49-F238E27FC236}">
                    <a16:creationId xmlns:a16="http://schemas.microsoft.com/office/drawing/2014/main" id="{686D4148-A1C9-44BF-BDF6-84BA45643381}"/>
                  </a:ext>
                </a:extLst>
              </p:cNvPr>
              <p:cNvSpPr/>
              <p:nvPr/>
            </p:nvSpPr>
            <p:spPr>
              <a:xfrm>
                <a:off x="5560218" y="4130409"/>
                <a:ext cx="435768" cy="10715"/>
              </a:xfrm>
              <a:custGeom>
                <a:avLst/>
                <a:gdLst>
                  <a:gd name="connsiteX0" fmla="*/ 0 w 435768"/>
                  <a:gd name="connsiteY0" fmla="*/ 0 h 10715"/>
                  <a:gd name="connsiteX1" fmla="*/ 435769 w 435768"/>
                  <a:gd name="connsiteY1" fmla="*/ 0 h 10715"/>
                  <a:gd name="connsiteX2" fmla="*/ 435769 w 435768"/>
                  <a:gd name="connsiteY2" fmla="*/ 10716 h 10715"/>
                  <a:gd name="connsiteX3" fmla="*/ 0 w 435768"/>
                  <a:gd name="connsiteY3" fmla="*/ 10716 h 10715"/>
                </a:gdLst>
                <a:ahLst/>
                <a:cxnLst>
                  <a:cxn ang="0">
                    <a:pos x="connsiteX0" y="connsiteY0"/>
                  </a:cxn>
                  <a:cxn ang="0">
                    <a:pos x="connsiteX1" y="connsiteY1"/>
                  </a:cxn>
                  <a:cxn ang="0">
                    <a:pos x="connsiteX2" y="connsiteY2"/>
                  </a:cxn>
                  <a:cxn ang="0">
                    <a:pos x="connsiteX3" y="connsiteY3"/>
                  </a:cxn>
                </a:cxnLst>
                <a:rect l="l" t="t" r="r" b="b"/>
                <a:pathLst>
                  <a:path w="435768" h="10715">
                    <a:moveTo>
                      <a:pt x="0" y="0"/>
                    </a:moveTo>
                    <a:lnTo>
                      <a:pt x="435769" y="0"/>
                    </a:lnTo>
                    <a:lnTo>
                      <a:pt x="435769" y="10716"/>
                    </a:lnTo>
                    <a:lnTo>
                      <a:pt x="0" y="10716"/>
                    </a:lnTo>
                    <a:close/>
                  </a:path>
                </a:pathLst>
              </a:custGeom>
              <a:solidFill>
                <a:srgbClr val="CFCFCF"/>
              </a:solidFill>
              <a:ln w="7144" cap="flat">
                <a:noFill/>
                <a:prstDash val="solid"/>
                <a:miter/>
              </a:ln>
            </p:spPr>
            <p:txBody>
              <a:bodyPr rtlCol="0" anchor="ctr"/>
              <a:lstStyle/>
              <a:p>
                <a:endParaRPr lang="en-ID"/>
              </a:p>
            </p:txBody>
          </p:sp>
          <p:sp>
            <p:nvSpPr>
              <p:cNvPr id="384" name="Freeform: Shape 383">
                <a:extLst>
                  <a:ext uri="{FF2B5EF4-FFF2-40B4-BE49-F238E27FC236}">
                    <a16:creationId xmlns:a16="http://schemas.microsoft.com/office/drawing/2014/main" id="{B3CEE7F2-1470-46BE-9856-60670FD0191A}"/>
                  </a:ext>
                </a:extLst>
              </p:cNvPr>
              <p:cNvSpPr/>
              <p:nvPr/>
            </p:nvSpPr>
            <p:spPr>
              <a:xfrm>
                <a:off x="5560218" y="4201846"/>
                <a:ext cx="307181" cy="10715"/>
              </a:xfrm>
              <a:custGeom>
                <a:avLst/>
                <a:gdLst>
                  <a:gd name="connsiteX0" fmla="*/ 0 w 307181"/>
                  <a:gd name="connsiteY0" fmla="*/ 0 h 10715"/>
                  <a:gd name="connsiteX1" fmla="*/ 307181 w 307181"/>
                  <a:gd name="connsiteY1" fmla="*/ 0 h 10715"/>
                  <a:gd name="connsiteX2" fmla="*/ 307181 w 307181"/>
                  <a:gd name="connsiteY2" fmla="*/ 10716 h 10715"/>
                  <a:gd name="connsiteX3" fmla="*/ 0 w 307181"/>
                  <a:gd name="connsiteY3" fmla="*/ 10716 h 10715"/>
                </a:gdLst>
                <a:ahLst/>
                <a:cxnLst>
                  <a:cxn ang="0">
                    <a:pos x="connsiteX0" y="connsiteY0"/>
                  </a:cxn>
                  <a:cxn ang="0">
                    <a:pos x="connsiteX1" y="connsiteY1"/>
                  </a:cxn>
                  <a:cxn ang="0">
                    <a:pos x="connsiteX2" y="connsiteY2"/>
                  </a:cxn>
                  <a:cxn ang="0">
                    <a:pos x="connsiteX3" y="connsiteY3"/>
                  </a:cxn>
                </a:cxnLst>
                <a:rect l="l" t="t" r="r" b="b"/>
                <a:pathLst>
                  <a:path w="307181" h="10715">
                    <a:moveTo>
                      <a:pt x="0" y="0"/>
                    </a:moveTo>
                    <a:lnTo>
                      <a:pt x="307181" y="0"/>
                    </a:lnTo>
                    <a:lnTo>
                      <a:pt x="307181" y="10716"/>
                    </a:lnTo>
                    <a:lnTo>
                      <a:pt x="0" y="10716"/>
                    </a:lnTo>
                    <a:close/>
                  </a:path>
                </a:pathLst>
              </a:custGeom>
              <a:solidFill>
                <a:srgbClr val="CFCFCF"/>
              </a:solidFill>
              <a:ln w="7144" cap="flat">
                <a:noFill/>
                <a:prstDash val="solid"/>
                <a:miter/>
              </a:ln>
            </p:spPr>
            <p:txBody>
              <a:bodyPr rtlCol="0" anchor="ctr"/>
              <a:lstStyle/>
              <a:p>
                <a:endParaRPr lang="en-ID"/>
              </a:p>
            </p:txBody>
          </p:sp>
          <p:sp>
            <p:nvSpPr>
              <p:cNvPr id="385" name="Freeform: Shape 384">
                <a:extLst>
                  <a:ext uri="{FF2B5EF4-FFF2-40B4-BE49-F238E27FC236}">
                    <a16:creationId xmlns:a16="http://schemas.microsoft.com/office/drawing/2014/main" id="{AC937A6A-D524-45BF-B46A-21429492F3FD}"/>
                  </a:ext>
                </a:extLst>
              </p:cNvPr>
              <p:cNvSpPr/>
              <p:nvPr/>
            </p:nvSpPr>
            <p:spPr>
              <a:xfrm>
                <a:off x="4960143" y="3985583"/>
                <a:ext cx="14287" cy="371639"/>
              </a:xfrm>
              <a:custGeom>
                <a:avLst/>
                <a:gdLst>
                  <a:gd name="connsiteX0" fmla="*/ 0 w 14287"/>
                  <a:gd name="connsiteY0" fmla="*/ 0 h 371639"/>
                  <a:gd name="connsiteX1" fmla="*/ 14288 w 14287"/>
                  <a:gd name="connsiteY1" fmla="*/ 0 h 371639"/>
                  <a:gd name="connsiteX2" fmla="*/ 14288 w 14287"/>
                  <a:gd name="connsiteY2" fmla="*/ 371639 h 371639"/>
                  <a:gd name="connsiteX3" fmla="*/ 0 w 14287"/>
                  <a:gd name="connsiteY3" fmla="*/ 371639 h 371639"/>
                </a:gdLst>
                <a:ahLst/>
                <a:cxnLst>
                  <a:cxn ang="0">
                    <a:pos x="connsiteX0" y="connsiteY0"/>
                  </a:cxn>
                  <a:cxn ang="0">
                    <a:pos x="connsiteX1" y="connsiteY1"/>
                  </a:cxn>
                  <a:cxn ang="0">
                    <a:pos x="connsiteX2" y="connsiteY2"/>
                  </a:cxn>
                  <a:cxn ang="0">
                    <a:pos x="connsiteX3" y="connsiteY3"/>
                  </a:cxn>
                </a:cxnLst>
                <a:rect l="l" t="t" r="r" b="b"/>
                <a:pathLst>
                  <a:path w="14287" h="371639">
                    <a:moveTo>
                      <a:pt x="0" y="0"/>
                    </a:moveTo>
                    <a:lnTo>
                      <a:pt x="14288" y="0"/>
                    </a:lnTo>
                    <a:lnTo>
                      <a:pt x="14288" y="371639"/>
                    </a:lnTo>
                    <a:lnTo>
                      <a:pt x="0" y="371639"/>
                    </a:lnTo>
                    <a:close/>
                  </a:path>
                </a:pathLst>
              </a:custGeom>
              <a:solidFill>
                <a:srgbClr val="737373"/>
              </a:solidFill>
              <a:ln w="7144" cap="flat">
                <a:noFill/>
                <a:prstDash val="solid"/>
                <a:miter/>
              </a:ln>
            </p:spPr>
            <p:txBody>
              <a:bodyPr rtlCol="0" anchor="ctr"/>
              <a:lstStyle/>
              <a:p>
                <a:endParaRPr lang="en-ID"/>
              </a:p>
            </p:txBody>
          </p:sp>
          <p:sp>
            <p:nvSpPr>
              <p:cNvPr id="386" name="Freeform: Shape 385">
                <a:extLst>
                  <a:ext uri="{FF2B5EF4-FFF2-40B4-BE49-F238E27FC236}">
                    <a16:creationId xmlns:a16="http://schemas.microsoft.com/office/drawing/2014/main" id="{54FB13C6-179F-4E68-B24D-FF8E74DA9B7D}"/>
                  </a:ext>
                </a:extLst>
              </p:cNvPr>
              <p:cNvSpPr/>
              <p:nvPr/>
            </p:nvSpPr>
            <p:spPr>
              <a:xfrm>
                <a:off x="5003006" y="3985583"/>
                <a:ext cx="14287" cy="371639"/>
              </a:xfrm>
              <a:custGeom>
                <a:avLst/>
                <a:gdLst>
                  <a:gd name="connsiteX0" fmla="*/ 0 w 14287"/>
                  <a:gd name="connsiteY0" fmla="*/ 0 h 371639"/>
                  <a:gd name="connsiteX1" fmla="*/ 14288 w 14287"/>
                  <a:gd name="connsiteY1" fmla="*/ 0 h 371639"/>
                  <a:gd name="connsiteX2" fmla="*/ 14288 w 14287"/>
                  <a:gd name="connsiteY2" fmla="*/ 371639 h 371639"/>
                  <a:gd name="connsiteX3" fmla="*/ 0 w 14287"/>
                  <a:gd name="connsiteY3" fmla="*/ 371639 h 371639"/>
                </a:gdLst>
                <a:ahLst/>
                <a:cxnLst>
                  <a:cxn ang="0">
                    <a:pos x="connsiteX0" y="connsiteY0"/>
                  </a:cxn>
                  <a:cxn ang="0">
                    <a:pos x="connsiteX1" y="connsiteY1"/>
                  </a:cxn>
                  <a:cxn ang="0">
                    <a:pos x="connsiteX2" y="connsiteY2"/>
                  </a:cxn>
                  <a:cxn ang="0">
                    <a:pos x="connsiteX3" y="connsiteY3"/>
                  </a:cxn>
                </a:cxnLst>
                <a:rect l="l" t="t" r="r" b="b"/>
                <a:pathLst>
                  <a:path w="14287" h="371639">
                    <a:moveTo>
                      <a:pt x="0" y="0"/>
                    </a:moveTo>
                    <a:lnTo>
                      <a:pt x="14288" y="0"/>
                    </a:lnTo>
                    <a:lnTo>
                      <a:pt x="14288" y="371639"/>
                    </a:lnTo>
                    <a:lnTo>
                      <a:pt x="0" y="371639"/>
                    </a:lnTo>
                    <a:close/>
                  </a:path>
                </a:pathLst>
              </a:custGeom>
              <a:solidFill>
                <a:srgbClr val="737373"/>
              </a:solidFill>
              <a:ln w="7144" cap="flat">
                <a:noFill/>
                <a:prstDash val="solid"/>
                <a:miter/>
              </a:ln>
            </p:spPr>
            <p:txBody>
              <a:bodyPr rtlCol="0" anchor="ctr"/>
              <a:lstStyle/>
              <a:p>
                <a:endParaRPr lang="en-ID"/>
              </a:p>
            </p:txBody>
          </p:sp>
        </p:grpSp>
        <p:grpSp>
          <p:nvGrpSpPr>
            <p:cNvPr id="373" name="Graphic 100" descr="Open book with table lamp, books, pen and pencil">
              <a:extLst>
                <a:ext uri="{FF2B5EF4-FFF2-40B4-BE49-F238E27FC236}">
                  <a16:creationId xmlns:a16="http://schemas.microsoft.com/office/drawing/2014/main" id="{C76296D0-D14F-4DA5-B28B-0B394CB725DA}"/>
                </a:ext>
              </a:extLst>
            </p:cNvPr>
            <p:cNvGrpSpPr/>
            <p:nvPr/>
          </p:nvGrpSpPr>
          <p:grpSpPr>
            <a:xfrm>
              <a:off x="4483396" y="4430325"/>
              <a:ext cx="923967" cy="790709"/>
              <a:chOff x="4795837" y="3442394"/>
              <a:chExt cx="634807" cy="543253"/>
            </a:xfrm>
          </p:grpSpPr>
          <p:sp>
            <p:nvSpPr>
              <p:cNvPr id="374" name="Freeform: Shape 373">
                <a:extLst>
                  <a:ext uri="{FF2B5EF4-FFF2-40B4-BE49-F238E27FC236}">
                    <a16:creationId xmlns:a16="http://schemas.microsoft.com/office/drawing/2014/main" id="{B93A8889-032B-4A9E-A83D-58F4968C740E}"/>
                  </a:ext>
                </a:extLst>
              </p:cNvPr>
              <p:cNvSpPr/>
              <p:nvPr/>
            </p:nvSpPr>
            <p:spPr>
              <a:xfrm>
                <a:off x="5151024" y="3603914"/>
                <a:ext cx="176580" cy="271470"/>
              </a:xfrm>
              <a:custGeom>
                <a:avLst/>
                <a:gdLst>
                  <a:gd name="connsiteX0" fmla="*/ 155163 w 176580"/>
                  <a:gd name="connsiteY0" fmla="*/ 271470 h 271470"/>
                  <a:gd name="connsiteX1" fmla="*/ 136646 w 176580"/>
                  <a:gd name="connsiteY1" fmla="*/ 260855 h 271470"/>
                  <a:gd name="connsiteX2" fmla="*/ 2937 w 176580"/>
                  <a:gd name="connsiteY2" fmla="*/ 32255 h 271470"/>
                  <a:gd name="connsiteX3" fmla="*/ 10616 w 176580"/>
                  <a:gd name="connsiteY3" fmla="*/ 2937 h 271470"/>
                  <a:gd name="connsiteX4" fmla="*/ 39934 w 176580"/>
                  <a:gd name="connsiteY4" fmla="*/ 10616 h 271470"/>
                  <a:gd name="connsiteX5" fmla="*/ 173644 w 176580"/>
                  <a:gd name="connsiteY5" fmla="*/ 239216 h 271470"/>
                  <a:gd name="connsiteX6" fmla="*/ 165964 w 176580"/>
                  <a:gd name="connsiteY6" fmla="*/ 268534 h 271470"/>
                  <a:gd name="connsiteX7" fmla="*/ 155163 w 176580"/>
                  <a:gd name="connsiteY7" fmla="*/ 271470 h 271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580" h="271470">
                    <a:moveTo>
                      <a:pt x="155163" y="271470"/>
                    </a:moveTo>
                    <a:cubicBezTo>
                      <a:pt x="147798" y="271470"/>
                      <a:pt x="140625" y="267670"/>
                      <a:pt x="136646" y="260855"/>
                    </a:cubicBezTo>
                    <a:lnTo>
                      <a:pt x="2937" y="32255"/>
                    </a:lnTo>
                    <a:cubicBezTo>
                      <a:pt x="-3043" y="22039"/>
                      <a:pt x="401" y="8909"/>
                      <a:pt x="10616" y="2937"/>
                    </a:cubicBezTo>
                    <a:cubicBezTo>
                      <a:pt x="20839" y="-3043"/>
                      <a:pt x="33962" y="401"/>
                      <a:pt x="39934" y="10616"/>
                    </a:cubicBezTo>
                    <a:lnTo>
                      <a:pt x="173644" y="239216"/>
                    </a:lnTo>
                    <a:cubicBezTo>
                      <a:pt x="179623" y="249432"/>
                      <a:pt x="176180" y="262562"/>
                      <a:pt x="165964" y="268534"/>
                    </a:cubicBezTo>
                    <a:cubicBezTo>
                      <a:pt x="162564" y="270527"/>
                      <a:pt x="158835" y="271470"/>
                      <a:pt x="155163" y="271470"/>
                    </a:cubicBezTo>
                    <a:close/>
                  </a:path>
                </a:pathLst>
              </a:custGeom>
              <a:solidFill>
                <a:srgbClr val="D2D2D2"/>
              </a:solidFill>
              <a:ln w="7144" cap="flat">
                <a:noFill/>
                <a:prstDash val="solid"/>
                <a:miter/>
              </a:ln>
            </p:spPr>
            <p:txBody>
              <a:bodyPr rtlCol="0" anchor="ctr"/>
              <a:lstStyle/>
              <a:p>
                <a:endParaRPr lang="en-ID"/>
              </a:p>
            </p:txBody>
          </p:sp>
          <p:sp>
            <p:nvSpPr>
              <p:cNvPr id="375" name="Freeform: Shape 374">
                <a:extLst>
                  <a:ext uri="{FF2B5EF4-FFF2-40B4-BE49-F238E27FC236}">
                    <a16:creationId xmlns:a16="http://schemas.microsoft.com/office/drawing/2014/main" id="{C883C842-9A19-43D3-A9D4-E08C6323CA4C}"/>
                  </a:ext>
                </a:extLst>
              </p:cNvPr>
              <p:cNvSpPr/>
              <p:nvPr/>
            </p:nvSpPr>
            <p:spPr>
              <a:xfrm>
                <a:off x="4989268" y="3442394"/>
                <a:ext cx="246930" cy="246930"/>
              </a:xfrm>
              <a:custGeom>
                <a:avLst/>
                <a:gdLst>
                  <a:gd name="connsiteX0" fmla="*/ 246931 w 246930"/>
                  <a:gd name="connsiteY0" fmla="*/ 123465 h 246930"/>
                  <a:gd name="connsiteX1" fmla="*/ 123466 w 246930"/>
                  <a:gd name="connsiteY1" fmla="*/ 246931 h 246930"/>
                  <a:gd name="connsiteX2" fmla="*/ 0 w 246930"/>
                  <a:gd name="connsiteY2" fmla="*/ 123465 h 246930"/>
                  <a:gd name="connsiteX3" fmla="*/ 123466 w 246930"/>
                  <a:gd name="connsiteY3" fmla="*/ 0 h 246930"/>
                  <a:gd name="connsiteX4" fmla="*/ 246931 w 246930"/>
                  <a:gd name="connsiteY4" fmla="*/ 123465 h 246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30" h="246930">
                    <a:moveTo>
                      <a:pt x="246931" y="123465"/>
                    </a:moveTo>
                    <a:cubicBezTo>
                      <a:pt x="246931" y="191653"/>
                      <a:pt x="191654" y="246931"/>
                      <a:pt x="123466" y="246931"/>
                    </a:cubicBezTo>
                    <a:cubicBezTo>
                      <a:pt x="55277" y="246931"/>
                      <a:pt x="0" y="191653"/>
                      <a:pt x="0" y="123465"/>
                    </a:cubicBezTo>
                    <a:cubicBezTo>
                      <a:pt x="0" y="55277"/>
                      <a:pt x="55277" y="0"/>
                      <a:pt x="123466" y="0"/>
                    </a:cubicBezTo>
                    <a:cubicBezTo>
                      <a:pt x="191654" y="0"/>
                      <a:pt x="246931" y="55277"/>
                      <a:pt x="246931" y="123465"/>
                    </a:cubicBezTo>
                    <a:close/>
                  </a:path>
                </a:pathLst>
              </a:custGeom>
              <a:solidFill>
                <a:schemeClr val="accent4"/>
              </a:solidFill>
              <a:ln w="7144" cap="flat">
                <a:noFill/>
                <a:prstDash val="solid"/>
                <a:miter/>
              </a:ln>
            </p:spPr>
            <p:txBody>
              <a:bodyPr rtlCol="0" anchor="ctr"/>
              <a:lstStyle/>
              <a:p>
                <a:endParaRPr lang="en-ID"/>
              </a:p>
            </p:txBody>
          </p:sp>
          <p:sp>
            <p:nvSpPr>
              <p:cNvPr id="376" name="Freeform: Shape 375">
                <a:extLst>
                  <a:ext uri="{FF2B5EF4-FFF2-40B4-BE49-F238E27FC236}">
                    <a16:creationId xmlns:a16="http://schemas.microsoft.com/office/drawing/2014/main" id="{A0FF7D2F-D9D0-4340-B3C0-FBD08BF94885}"/>
                  </a:ext>
                </a:extLst>
              </p:cNvPr>
              <p:cNvSpPr/>
              <p:nvPr/>
            </p:nvSpPr>
            <p:spPr>
              <a:xfrm>
                <a:off x="4897865" y="3544431"/>
                <a:ext cx="236298" cy="339182"/>
              </a:xfrm>
              <a:custGeom>
                <a:avLst/>
                <a:gdLst>
                  <a:gd name="connsiteX0" fmla="*/ 21416 w 236298"/>
                  <a:gd name="connsiteY0" fmla="*/ 339182 h 339182"/>
                  <a:gd name="connsiteX1" fmla="*/ 9722 w 236298"/>
                  <a:gd name="connsiteY1" fmla="*/ 335696 h 339182"/>
                  <a:gd name="connsiteX2" fmla="*/ 3485 w 236298"/>
                  <a:gd name="connsiteY2" fmla="*/ 306035 h 339182"/>
                  <a:gd name="connsiteX3" fmla="*/ 196916 w 236298"/>
                  <a:gd name="connsiteY3" fmla="*/ 9720 h 339182"/>
                  <a:gd name="connsiteX4" fmla="*/ 226577 w 236298"/>
                  <a:gd name="connsiteY4" fmla="*/ 3483 h 339182"/>
                  <a:gd name="connsiteX5" fmla="*/ 232814 w 236298"/>
                  <a:gd name="connsiteY5" fmla="*/ 33144 h 339182"/>
                  <a:gd name="connsiteX6" fmla="*/ 39382 w 236298"/>
                  <a:gd name="connsiteY6" fmla="*/ 329460 h 339182"/>
                  <a:gd name="connsiteX7" fmla="*/ 21416 w 236298"/>
                  <a:gd name="connsiteY7" fmla="*/ 339182 h 33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298" h="339182">
                    <a:moveTo>
                      <a:pt x="21416" y="339182"/>
                    </a:moveTo>
                    <a:cubicBezTo>
                      <a:pt x="17401" y="339182"/>
                      <a:pt x="13336" y="338053"/>
                      <a:pt x="9722" y="335696"/>
                    </a:cubicBezTo>
                    <a:cubicBezTo>
                      <a:pt x="-194" y="329224"/>
                      <a:pt x="-2980" y="315944"/>
                      <a:pt x="3485" y="306035"/>
                    </a:cubicBezTo>
                    <a:lnTo>
                      <a:pt x="196916" y="9720"/>
                    </a:lnTo>
                    <a:cubicBezTo>
                      <a:pt x="203382" y="-189"/>
                      <a:pt x="216669" y="-2982"/>
                      <a:pt x="226577" y="3483"/>
                    </a:cubicBezTo>
                    <a:cubicBezTo>
                      <a:pt x="236493" y="9955"/>
                      <a:pt x="239279" y="23236"/>
                      <a:pt x="232814" y="33144"/>
                    </a:cubicBezTo>
                    <a:lnTo>
                      <a:pt x="39382" y="329460"/>
                    </a:lnTo>
                    <a:cubicBezTo>
                      <a:pt x="35275" y="335760"/>
                      <a:pt x="28417" y="339182"/>
                      <a:pt x="21416" y="339182"/>
                    </a:cubicBezTo>
                    <a:close/>
                  </a:path>
                </a:pathLst>
              </a:custGeom>
              <a:solidFill>
                <a:srgbClr val="737373"/>
              </a:solidFill>
              <a:ln w="7144" cap="flat">
                <a:noFill/>
                <a:prstDash val="solid"/>
                <a:miter/>
              </a:ln>
            </p:spPr>
            <p:txBody>
              <a:bodyPr rtlCol="0" anchor="ctr"/>
              <a:lstStyle/>
              <a:p>
                <a:endParaRPr lang="en-ID"/>
              </a:p>
            </p:txBody>
          </p:sp>
          <p:sp>
            <p:nvSpPr>
              <p:cNvPr id="377" name="Freeform: Shape 376">
                <a:extLst>
                  <a:ext uri="{FF2B5EF4-FFF2-40B4-BE49-F238E27FC236}">
                    <a16:creationId xmlns:a16="http://schemas.microsoft.com/office/drawing/2014/main" id="{BDFE4FA2-CE71-40F5-AEF8-4592B53BAD4F}"/>
                  </a:ext>
                </a:extLst>
              </p:cNvPr>
              <p:cNvSpPr/>
              <p:nvPr/>
            </p:nvSpPr>
            <p:spPr>
              <a:xfrm>
                <a:off x="4795837" y="3738717"/>
                <a:ext cx="246930" cy="246930"/>
              </a:xfrm>
              <a:custGeom>
                <a:avLst/>
                <a:gdLst>
                  <a:gd name="connsiteX0" fmla="*/ 246931 w 246930"/>
                  <a:gd name="connsiteY0" fmla="*/ 123465 h 246930"/>
                  <a:gd name="connsiteX1" fmla="*/ 123466 w 246930"/>
                  <a:gd name="connsiteY1" fmla="*/ 246931 h 246930"/>
                  <a:gd name="connsiteX2" fmla="*/ 0 w 246930"/>
                  <a:gd name="connsiteY2" fmla="*/ 123465 h 246930"/>
                  <a:gd name="connsiteX3" fmla="*/ 123466 w 246930"/>
                  <a:gd name="connsiteY3" fmla="*/ 0 h 246930"/>
                  <a:gd name="connsiteX4" fmla="*/ 246931 w 246930"/>
                  <a:gd name="connsiteY4" fmla="*/ 123465 h 246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30" h="246930">
                    <a:moveTo>
                      <a:pt x="246931" y="123465"/>
                    </a:moveTo>
                    <a:cubicBezTo>
                      <a:pt x="246931" y="191654"/>
                      <a:pt x="191654" y="246931"/>
                      <a:pt x="123466" y="246931"/>
                    </a:cubicBezTo>
                    <a:cubicBezTo>
                      <a:pt x="55278" y="246931"/>
                      <a:pt x="0" y="191654"/>
                      <a:pt x="0" y="123465"/>
                    </a:cubicBezTo>
                    <a:cubicBezTo>
                      <a:pt x="0" y="55277"/>
                      <a:pt x="55278" y="0"/>
                      <a:pt x="123466" y="0"/>
                    </a:cubicBezTo>
                    <a:cubicBezTo>
                      <a:pt x="191654" y="0"/>
                      <a:pt x="246931" y="55277"/>
                      <a:pt x="246931" y="123465"/>
                    </a:cubicBezTo>
                    <a:close/>
                  </a:path>
                </a:pathLst>
              </a:custGeom>
              <a:solidFill>
                <a:schemeClr val="accent4"/>
              </a:solidFill>
              <a:ln w="7144" cap="flat">
                <a:noFill/>
                <a:prstDash val="solid"/>
                <a:miter/>
              </a:ln>
            </p:spPr>
            <p:txBody>
              <a:bodyPr rtlCol="0" anchor="ctr"/>
              <a:lstStyle/>
              <a:p>
                <a:endParaRPr lang="en-ID"/>
              </a:p>
            </p:txBody>
          </p:sp>
          <p:sp>
            <p:nvSpPr>
              <p:cNvPr id="378" name="Freeform: Shape 377">
                <a:extLst>
                  <a:ext uri="{FF2B5EF4-FFF2-40B4-BE49-F238E27FC236}">
                    <a16:creationId xmlns:a16="http://schemas.microsoft.com/office/drawing/2014/main" id="{1DBAB47D-F10E-42A3-A1B0-921A2278B8C1}"/>
                  </a:ext>
                </a:extLst>
              </p:cNvPr>
              <p:cNvSpPr/>
              <p:nvPr/>
            </p:nvSpPr>
            <p:spPr>
              <a:xfrm>
                <a:off x="5183714" y="3738717"/>
                <a:ext cx="246930" cy="246930"/>
              </a:xfrm>
              <a:custGeom>
                <a:avLst/>
                <a:gdLst>
                  <a:gd name="connsiteX0" fmla="*/ 246931 w 246930"/>
                  <a:gd name="connsiteY0" fmla="*/ 123465 h 246930"/>
                  <a:gd name="connsiteX1" fmla="*/ 123466 w 246930"/>
                  <a:gd name="connsiteY1" fmla="*/ 246931 h 246930"/>
                  <a:gd name="connsiteX2" fmla="*/ 0 w 246930"/>
                  <a:gd name="connsiteY2" fmla="*/ 123465 h 246930"/>
                  <a:gd name="connsiteX3" fmla="*/ 123466 w 246930"/>
                  <a:gd name="connsiteY3" fmla="*/ 0 h 246930"/>
                  <a:gd name="connsiteX4" fmla="*/ 246931 w 246930"/>
                  <a:gd name="connsiteY4" fmla="*/ 123465 h 246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30" h="246930">
                    <a:moveTo>
                      <a:pt x="246931" y="123465"/>
                    </a:moveTo>
                    <a:cubicBezTo>
                      <a:pt x="246931" y="191654"/>
                      <a:pt x="191654" y="246931"/>
                      <a:pt x="123466" y="246931"/>
                    </a:cubicBezTo>
                    <a:cubicBezTo>
                      <a:pt x="55277" y="246931"/>
                      <a:pt x="0" y="191654"/>
                      <a:pt x="0" y="123465"/>
                    </a:cubicBezTo>
                    <a:cubicBezTo>
                      <a:pt x="0" y="55277"/>
                      <a:pt x="55277" y="0"/>
                      <a:pt x="123466" y="0"/>
                    </a:cubicBezTo>
                    <a:cubicBezTo>
                      <a:pt x="191654" y="0"/>
                      <a:pt x="246931" y="55277"/>
                      <a:pt x="246931" y="123465"/>
                    </a:cubicBezTo>
                    <a:close/>
                  </a:path>
                </a:pathLst>
              </a:custGeom>
              <a:solidFill>
                <a:schemeClr val="accent4"/>
              </a:solidFill>
              <a:ln w="7144" cap="flat">
                <a:noFill/>
                <a:prstDash val="solid"/>
                <a:miter/>
              </a:ln>
            </p:spPr>
            <p:txBody>
              <a:bodyPr rtlCol="0" anchor="ctr"/>
              <a:lstStyle/>
              <a:p>
                <a:endParaRPr lang="en-ID"/>
              </a:p>
            </p:txBody>
          </p:sp>
          <p:sp>
            <p:nvSpPr>
              <p:cNvPr id="379" name="Freeform: Shape 378">
                <a:extLst>
                  <a:ext uri="{FF2B5EF4-FFF2-40B4-BE49-F238E27FC236}">
                    <a16:creationId xmlns:a16="http://schemas.microsoft.com/office/drawing/2014/main" id="{71E88316-84D9-4FBE-9785-1ACCEAB4CD02}"/>
                  </a:ext>
                </a:extLst>
              </p:cNvPr>
              <p:cNvSpPr/>
              <p:nvPr/>
            </p:nvSpPr>
            <p:spPr>
              <a:xfrm>
                <a:off x="4898886" y="3839658"/>
                <a:ext cx="430732" cy="42862"/>
              </a:xfrm>
              <a:custGeom>
                <a:avLst/>
                <a:gdLst>
                  <a:gd name="connsiteX0" fmla="*/ 409301 w 430732"/>
                  <a:gd name="connsiteY0" fmla="*/ 42863 h 42862"/>
                  <a:gd name="connsiteX1" fmla="*/ 21431 w 430732"/>
                  <a:gd name="connsiteY1" fmla="*/ 42863 h 42862"/>
                  <a:gd name="connsiteX2" fmla="*/ 0 w 430732"/>
                  <a:gd name="connsiteY2" fmla="*/ 21431 h 42862"/>
                  <a:gd name="connsiteX3" fmla="*/ 21431 w 430732"/>
                  <a:gd name="connsiteY3" fmla="*/ 0 h 42862"/>
                  <a:gd name="connsiteX4" fmla="*/ 409301 w 430732"/>
                  <a:gd name="connsiteY4" fmla="*/ 0 h 42862"/>
                  <a:gd name="connsiteX5" fmla="*/ 430733 w 430732"/>
                  <a:gd name="connsiteY5" fmla="*/ 21431 h 42862"/>
                  <a:gd name="connsiteX6" fmla="*/ 409301 w 430732"/>
                  <a:gd name="connsiteY6" fmla="*/ 42863 h 4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732" h="42862">
                    <a:moveTo>
                      <a:pt x="409301" y="42863"/>
                    </a:moveTo>
                    <a:lnTo>
                      <a:pt x="21431" y="42863"/>
                    </a:lnTo>
                    <a:cubicBezTo>
                      <a:pt x="9594" y="42863"/>
                      <a:pt x="0" y="33269"/>
                      <a:pt x="0" y="21431"/>
                    </a:cubicBezTo>
                    <a:cubicBezTo>
                      <a:pt x="0" y="9594"/>
                      <a:pt x="9594" y="0"/>
                      <a:pt x="21431" y="0"/>
                    </a:cubicBezTo>
                    <a:lnTo>
                      <a:pt x="409301" y="0"/>
                    </a:lnTo>
                    <a:cubicBezTo>
                      <a:pt x="421139" y="0"/>
                      <a:pt x="430733" y="9594"/>
                      <a:pt x="430733" y="21431"/>
                    </a:cubicBezTo>
                    <a:cubicBezTo>
                      <a:pt x="430733" y="33269"/>
                      <a:pt x="421139" y="42863"/>
                      <a:pt x="409301" y="42863"/>
                    </a:cubicBezTo>
                    <a:close/>
                  </a:path>
                </a:pathLst>
              </a:custGeom>
              <a:solidFill>
                <a:srgbClr val="737373"/>
              </a:solidFill>
              <a:ln w="7144" cap="flat">
                <a:noFill/>
                <a:prstDash val="solid"/>
                <a:miter/>
              </a:ln>
            </p:spPr>
            <p:txBody>
              <a:bodyPr rtlCol="0" anchor="ctr"/>
              <a:lstStyle/>
              <a:p>
                <a:endParaRPr lang="en-ID"/>
              </a:p>
            </p:txBody>
          </p:sp>
        </p:grpSp>
      </p:grpSp>
      <p:sp>
        <p:nvSpPr>
          <p:cNvPr id="531" name="Right Triangle 530">
            <a:extLst>
              <a:ext uri="{FF2B5EF4-FFF2-40B4-BE49-F238E27FC236}">
                <a16:creationId xmlns:a16="http://schemas.microsoft.com/office/drawing/2014/main" id="{9AF1F2EC-273C-4141-9FF2-F6B6C639AD4E}"/>
              </a:ext>
            </a:extLst>
          </p:cNvPr>
          <p:cNvSpPr/>
          <p:nvPr/>
        </p:nvSpPr>
        <p:spPr>
          <a:xfrm flipH="1">
            <a:off x="9239020" y="4747898"/>
            <a:ext cx="2950245" cy="2110102"/>
          </a:xfrm>
          <a:prstGeom prst="rtTriangle">
            <a:avLst/>
          </a:prstGeom>
          <a:solidFill>
            <a:srgbClr val="FBBF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33" name="Right Triangle 532">
            <a:extLst>
              <a:ext uri="{FF2B5EF4-FFF2-40B4-BE49-F238E27FC236}">
                <a16:creationId xmlns:a16="http://schemas.microsoft.com/office/drawing/2014/main" id="{6A00B797-EC05-4099-8EED-2ECC1851813F}"/>
              </a:ext>
            </a:extLst>
          </p:cNvPr>
          <p:cNvSpPr/>
          <p:nvPr/>
        </p:nvSpPr>
        <p:spPr>
          <a:xfrm rot="10800000" flipH="1">
            <a:off x="0" y="-11615"/>
            <a:ext cx="1339621" cy="975512"/>
          </a:xfrm>
          <a:prstGeom prst="rtTriangle">
            <a:avLst/>
          </a:prstGeom>
          <a:solidFill>
            <a:srgbClr val="FBBF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1670871377"/>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86269E3-3433-40DD-B503-1D4E2AE8DBAD}"/>
              </a:ext>
            </a:extLst>
          </p:cNvPr>
          <p:cNvSpPr/>
          <p:nvPr/>
        </p:nvSpPr>
        <p:spPr>
          <a:xfrm>
            <a:off x="0" y="0"/>
            <a:ext cx="5237825" cy="4110361"/>
          </a:xfrm>
          <a:prstGeom prst="rect">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TextBox 14">
            <a:extLst>
              <a:ext uri="{FF2B5EF4-FFF2-40B4-BE49-F238E27FC236}">
                <a16:creationId xmlns:a16="http://schemas.microsoft.com/office/drawing/2014/main" id="{CD5A2669-2C53-4D6E-B596-DEC8776CA9DA}"/>
              </a:ext>
            </a:extLst>
          </p:cNvPr>
          <p:cNvSpPr txBox="1"/>
          <p:nvPr/>
        </p:nvSpPr>
        <p:spPr>
          <a:xfrm>
            <a:off x="6323180" y="2320782"/>
            <a:ext cx="5237825" cy="1323439"/>
          </a:xfrm>
          <a:prstGeom prst="rect">
            <a:avLst/>
          </a:prstGeom>
          <a:noFill/>
        </p:spPr>
        <p:txBody>
          <a:bodyPr wrap="square" rtlCol="0">
            <a:spAutoFit/>
          </a:bodyPr>
          <a:lstStyle/>
          <a:p>
            <a:r>
              <a:rPr lang="en-US" sz="1600">
                <a:latin typeface="Open Sans" panose="020B0606030504020204" pitchFamily="34" charset="0"/>
                <a:ea typeface="Open Sans" panose="020B0606030504020204" pitchFamily="34" charset="0"/>
                <a:cs typeface="Open Sans" panose="020B0606030504020204" pitchFamily="34" charset="0"/>
              </a:rPr>
              <a:t>Lorem ipsum dolor dolor sit amet,ectetur a adipiscing elit. dictum tincidunt. Etiam sit amet, consectetur adipiscing apellentesquLorem ipsdu ipsum dolor sit amet,ectetur adipiscing elit. dictum ipsdu ipsum dolor tincidunt. Etiam dipiscing</a:t>
            </a:r>
          </a:p>
        </p:txBody>
      </p:sp>
      <p:sp>
        <p:nvSpPr>
          <p:cNvPr id="21" name="TextBox 20">
            <a:extLst>
              <a:ext uri="{FF2B5EF4-FFF2-40B4-BE49-F238E27FC236}">
                <a16:creationId xmlns:a16="http://schemas.microsoft.com/office/drawing/2014/main" id="{9C1C77E7-170E-46EF-BDC7-63FB62AF7C20}"/>
              </a:ext>
            </a:extLst>
          </p:cNvPr>
          <p:cNvSpPr txBox="1"/>
          <p:nvPr/>
        </p:nvSpPr>
        <p:spPr>
          <a:xfrm>
            <a:off x="848558" y="1859340"/>
            <a:ext cx="4140692" cy="1569660"/>
          </a:xfrm>
          <a:prstGeom prst="rect">
            <a:avLst/>
          </a:prstGeom>
          <a:noFill/>
        </p:spPr>
        <p:txBody>
          <a:bodyPr wrap="square">
            <a:spAutoFit/>
          </a:bodyPr>
          <a:lstStyle/>
          <a:p>
            <a:r>
              <a:rPr lang="en-US" sz="3200" b="1">
                <a:solidFill>
                  <a:schemeClr val="tx1">
                    <a:lumMod val="85000"/>
                    <a:lumOff val="15000"/>
                  </a:schemeClr>
                </a:solidFill>
                <a:latin typeface="Poppins" panose="00000500000000000000" pitchFamily="2" charset="0"/>
                <a:cs typeface="Poppins" panose="00000500000000000000" pitchFamily="2" charset="0"/>
              </a:rPr>
              <a:t>Together We Achieve The Extraordinary</a:t>
            </a:r>
            <a:endParaRPr lang="en-ID" sz="3200" b="1">
              <a:solidFill>
                <a:schemeClr val="tx1">
                  <a:lumMod val="85000"/>
                  <a:lumOff val="15000"/>
                </a:schemeClr>
              </a:solidFill>
              <a:latin typeface="Poppins" panose="00000500000000000000" pitchFamily="2" charset="0"/>
              <a:cs typeface="Poppins" panose="00000500000000000000" pitchFamily="2" charset="0"/>
            </a:endParaRPr>
          </a:p>
        </p:txBody>
      </p:sp>
      <p:sp>
        <p:nvSpPr>
          <p:cNvPr id="23" name="TextBox 22">
            <a:extLst>
              <a:ext uri="{FF2B5EF4-FFF2-40B4-BE49-F238E27FC236}">
                <a16:creationId xmlns:a16="http://schemas.microsoft.com/office/drawing/2014/main" id="{4AA1EFF1-9470-4785-84E8-E9131573817A}"/>
              </a:ext>
            </a:extLst>
          </p:cNvPr>
          <p:cNvSpPr txBox="1"/>
          <p:nvPr/>
        </p:nvSpPr>
        <p:spPr>
          <a:xfrm>
            <a:off x="6323180" y="1380324"/>
            <a:ext cx="4140692" cy="707886"/>
          </a:xfrm>
          <a:prstGeom prst="rect">
            <a:avLst/>
          </a:prstGeom>
          <a:noFill/>
        </p:spPr>
        <p:txBody>
          <a:bodyPr wrap="square">
            <a:spAutoFit/>
          </a:bodyPr>
          <a:lstStyle/>
          <a:p>
            <a:r>
              <a:rPr lang="en-US" sz="2000">
                <a:solidFill>
                  <a:schemeClr val="tx1">
                    <a:lumMod val="85000"/>
                    <a:lumOff val="15000"/>
                  </a:schemeClr>
                </a:solidFill>
                <a:latin typeface="Poppins" panose="00000500000000000000" pitchFamily="2" charset="0"/>
                <a:cs typeface="Poppins" panose="00000500000000000000" pitchFamily="2" charset="0"/>
              </a:rPr>
              <a:t>We have </a:t>
            </a:r>
            <a:r>
              <a:rPr lang="en-US" sz="2000" b="1">
                <a:solidFill>
                  <a:srgbClr val="1DB9FF"/>
                </a:solidFill>
                <a:latin typeface="Poppins" panose="00000500000000000000" pitchFamily="2" charset="0"/>
                <a:cs typeface="Poppins" panose="00000500000000000000" pitchFamily="2" charset="0"/>
              </a:rPr>
              <a:t>More than 354K Students</a:t>
            </a:r>
            <a:r>
              <a:rPr lang="en-US" sz="2000" b="1">
                <a:solidFill>
                  <a:schemeClr val="tx1">
                    <a:lumMod val="85000"/>
                    <a:lumOff val="15000"/>
                  </a:schemeClr>
                </a:solidFill>
                <a:latin typeface="Poppins" panose="00000500000000000000" pitchFamily="2" charset="0"/>
                <a:cs typeface="Poppins" panose="00000500000000000000" pitchFamily="2" charset="0"/>
              </a:rPr>
              <a:t> </a:t>
            </a:r>
            <a:r>
              <a:rPr lang="en-US" sz="2000">
                <a:solidFill>
                  <a:schemeClr val="tx1">
                    <a:lumMod val="85000"/>
                    <a:lumOff val="15000"/>
                  </a:schemeClr>
                </a:solidFill>
                <a:latin typeface="Poppins" panose="00000500000000000000" pitchFamily="2" charset="0"/>
                <a:cs typeface="Poppins" panose="00000500000000000000" pitchFamily="2" charset="0"/>
              </a:rPr>
              <a:t>Around the world</a:t>
            </a:r>
            <a:endParaRPr lang="en-ID" sz="2000">
              <a:solidFill>
                <a:schemeClr val="tx1">
                  <a:lumMod val="85000"/>
                  <a:lumOff val="15000"/>
                </a:schemeClr>
              </a:solidFill>
              <a:latin typeface="Poppins" panose="00000500000000000000" pitchFamily="2" charset="0"/>
              <a:cs typeface="Poppins" panose="00000500000000000000" pitchFamily="2" charset="0"/>
            </a:endParaRPr>
          </a:p>
        </p:txBody>
      </p:sp>
      <p:pic>
        <p:nvPicPr>
          <p:cNvPr id="4" name="Espace réservé pour une image  3" descr="Une image contenant texte, intérieur&#10;&#10;Description générée automatiquement">
            <a:extLst>
              <a:ext uri="{FF2B5EF4-FFF2-40B4-BE49-F238E27FC236}">
                <a16:creationId xmlns:a16="http://schemas.microsoft.com/office/drawing/2014/main" id="{47F6F6E3-55B2-4AD3-A8B9-61B072CEC01A}"/>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33096" b="33096"/>
          <a:stretch>
            <a:fillRect/>
          </a:stretch>
        </p:blipFill>
        <p:spPr/>
      </p:pic>
      <p:sp>
        <p:nvSpPr>
          <p:cNvPr id="11" name="TextBox 5">
            <a:extLst>
              <a:ext uri="{FF2B5EF4-FFF2-40B4-BE49-F238E27FC236}">
                <a16:creationId xmlns:a16="http://schemas.microsoft.com/office/drawing/2014/main" id="{DE606C52-1B1C-4C50-8D5E-4A8CC1555AA3}"/>
              </a:ext>
            </a:extLst>
          </p:cNvPr>
          <p:cNvSpPr txBox="1"/>
          <p:nvPr/>
        </p:nvSpPr>
        <p:spPr>
          <a:xfrm>
            <a:off x="411654" y="365246"/>
            <a:ext cx="769075" cy="293072"/>
          </a:xfrm>
          <a:prstGeom prst="roundRect">
            <a:avLst>
              <a:gd name="adj" fmla="val 9715"/>
            </a:avLst>
          </a:prstGeom>
          <a:solidFill>
            <a:srgbClr val="FBBF02"/>
          </a:solidFill>
        </p:spPr>
        <p:txBody>
          <a:bodyPr wrap="square" rtlCol="0">
            <a:spAutoFit/>
          </a:bodyPr>
          <a:lstStyle/>
          <a:p>
            <a:pPr algn="ctr"/>
            <a:r>
              <a:rPr lang="en-ID" sz="1200" b="1">
                <a:solidFill>
                  <a:schemeClr val="bg1"/>
                </a:solidFill>
                <a:latin typeface="Poppins" panose="00000500000000000000" pitchFamily="2" charset="0"/>
                <a:cs typeface="Poppins" panose="00000500000000000000" pitchFamily="2" charset="0"/>
              </a:rPr>
              <a:t>school</a:t>
            </a:r>
          </a:p>
        </p:txBody>
      </p:sp>
      <p:sp>
        <p:nvSpPr>
          <p:cNvPr id="9" name="TextBox 16">
            <a:extLst>
              <a:ext uri="{FF2B5EF4-FFF2-40B4-BE49-F238E27FC236}">
                <a16:creationId xmlns:a16="http://schemas.microsoft.com/office/drawing/2014/main" id="{3E006BCB-ACED-419B-AFFF-6369B9759803}"/>
              </a:ext>
            </a:extLst>
          </p:cNvPr>
          <p:cNvSpPr txBox="1"/>
          <p:nvPr/>
        </p:nvSpPr>
        <p:spPr>
          <a:xfrm>
            <a:off x="848558" y="1454854"/>
            <a:ext cx="2284756" cy="400110"/>
          </a:xfrm>
          <a:prstGeom prst="rect">
            <a:avLst/>
          </a:prstGeom>
          <a:noFill/>
        </p:spPr>
        <p:txBody>
          <a:bodyPr wrap="square">
            <a:spAutoFit/>
          </a:bodyPr>
          <a:lstStyle/>
          <a:p>
            <a:r>
              <a:rPr lang="en-ID" sz="2000" spc="300">
                <a:solidFill>
                  <a:schemeClr val="tx1">
                    <a:lumMod val="85000"/>
                    <a:lumOff val="15000"/>
                  </a:schemeClr>
                </a:solidFill>
                <a:latin typeface="Poppins SemiBold" panose="00000700000000000000" pitchFamily="2" charset="0"/>
                <a:cs typeface="Poppins SemiBold" panose="00000700000000000000" pitchFamily="2" charset="0"/>
              </a:rPr>
              <a:t>Lorem ipsum</a:t>
            </a:r>
          </a:p>
        </p:txBody>
      </p:sp>
    </p:spTree>
    <p:extLst>
      <p:ext uri="{BB962C8B-B14F-4D97-AF65-F5344CB8AC3E}">
        <p14:creationId xmlns:p14="http://schemas.microsoft.com/office/powerpoint/2010/main" val="1942396243"/>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D9BBAEBD-1A61-4FFD-9C15-A6CA4888B1EA}"/>
              </a:ext>
            </a:extLst>
          </p:cNvPr>
          <p:cNvGraphicFramePr/>
          <p:nvPr>
            <p:extLst>
              <p:ext uri="{D42A27DB-BD31-4B8C-83A1-F6EECF244321}">
                <p14:modId xmlns:p14="http://schemas.microsoft.com/office/powerpoint/2010/main" val="3200597409"/>
              </p:ext>
            </p:extLst>
          </p:nvPr>
        </p:nvGraphicFramePr>
        <p:xfrm>
          <a:off x="6676007" y="693718"/>
          <a:ext cx="4483223" cy="5470563"/>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A2BD058-1E30-40B0-ACE9-8C099A9E1C5D}"/>
              </a:ext>
            </a:extLst>
          </p:cNvPr>
          <p:cNvSpPr txBox="1"/>
          <p:nvPr/>
        </p:nvSpPr>
        <p:spPr>
          <a:xfrm>
            <a:off x="955990" y="1985923"/>
            <a:ext cx="5247442" cy="1077218"/>
          </a:xfrm>
          <a:prstGeom prst="rect">
            <a:avLst/>
          </a:prstGeom>
          <a:noFill/>
        </p:spPr>
        <p:txBody>
          <a:bodyPr wrap="square">
            <a:spAutoFit/>
          </a:bodyPr>
          <a:lstStyle/>
          <a:p>
            <a:r>
              <a:rPr lang="en-US" sz="3200" b="1">
                <a:solidFill>
                  <a:schemeClr val="tx1">
                    <a:lumMod val="85000"/>
                    <a:lumOff val="15000"/>
                  </a:schemeClr>
                </a:solidFill>
                <a:latin typeface="Poppins" panose="00000500000000000000" pitchFamily="2" charset="0"/>
                <a:cs typeface="Poppins" panose="00000500000000000000" pitchFamily="2" charset="0"/>
              </a:rPr>
              <a:t>Education Is The Best Way To Reform People</a:t>
            </a:r>
            <a:endParaRPr lang="en-ID" sz="3200" b="1">
              <a:solidFill>
                <a:schemeClr val="tx1">
                  <a:lumMod val="85000"/>
                  <a:lumOff val="15000"/>
                </a:schemeClr>
              </a:solidFill>
              <a:latin typeface="Poppins" panose="00000500000000000000" pitchFamily="2" charset="0"/>
              <a:cs typeface="Poppins" panose="00000500000000000000" pitchFamily="2" charset="0"/>
            </a:endParaRPr>
          </a:p>
        </p:txBody>
      </p:sp>
      <p:sp>
        <p:nvSpPr>
          <p:cNvPr id="10" name="TextBox 9">
            <a:extLst>
              <a:ext uri="{FF2B5EF4-FFF2-40B4-BE49-F238E27FC236}">
                <a16:creationId xmlns:a16="http://schemas.microsoft.com/office/drawing/2014/main" id="{EF0B4973-6459-4986-A664-D4C792A6AD4E}"/>
              </a:ext>
            </a:extLst>
          </p:cNvPr>
          <p:cNvSpPr txBox="1"/>
          <p:nvPr/>
        </p:nvSpPr>
        <p:spPr>
          <a:xfrm>
            <a:off x="955990" y="3911289"/>
            <a:ext cx="4423877" cy="1077218"/>
          </a:xfrm>
          <a:prstGeom prst="rect">
            <a:avLst/>
          </a:prstGeom>
          <a:noFill/>
        </p:spPr>
        <p:txBody>
          <a:bodyPr wrap="square" rtlCol="0">
            <a:spAutoFit/>
          </a:bodyPr>
          <a:lstStyle/>
          <a:p>
            <a:r>
              <a:rPr lang="en-US" sz="1600">
                <a:latin typeface="Open Sans" panose="020B0606030504020204" pitchFamily="34" charset="0"/>
                <a:ea typeface="Open Sans" panose="020B0606030504020204" pitchFamily="34" charset="0"/>
                <a:cs typeface="Open Sans" panose="020B0606030504020204" pitchFamily="34" charset="0"/>
              </a:rPr>
              <a:t>Lorem ipsum dolor sit amet, consectetur adipiscing apellentesquLorem ipsdu ipsum dolor sit amet,ectetur a adipiscing elit. dictum tincidunt. </a:t>
            </a:r>
          </a:p>
        </p:txBody>
      </p:sp>
      <p:sp>
        <p:nvSpPr>
          <p:cNvPr id="11" name="TextBox 10">
            <a:extLst>
              <a:ext uri="{FF2B5EF4-FFF2-40B4-BE49-F238E27FC236}">
                <a16:creationId xmlns:a16="http://schemas.microsoft.com/office/drawing/2014/main" id="{85C40594-77B5-4658-A433-668C54B08AD3}"/>
              </a:ext>
            </a:extLst>
          </p:cNvPr>
          <p:cNvSpPr txBox="1"/>
          <p:nvPr/>
        </p:nvSpPr>
        <p:spPr>
          <a:xfrm>
            <a:off x="955990" y="3080292"/>
            <a:ext cx="4423877" cy="830997"/>
          </a:xfrm>
          <a:prstGeom prst="rect">
            <a:avLst/>
          </a:prstGeom>
          <a:noFill/>
        </p:spPr>
        <p:txBody>
          <a:bodyPr wrap="square">
            <a:spAutoFit/>
          </a:bodyPr>
          <a:lstStyle/>
          <a:p>
            <a:r>
              <a:rPr lang="en-ID" sz="2400" b="1">
                <a:solidFill>
                  <a:srgbClr val="1DB9FF"/>
                </a:solidFill>
                <a:latin typeface="Poppins" panose="00000500000000000000" pitchFamily="2" charset="0"/>
                <a:cs typeface="Poppins" panose="00000500000000000000" pitchFamily="2" charset="0"/>
              </a:rPr>
              <a:t>Bringing Excellence To Students</a:t>
            </a:r>
          </a:p>
        </p:txBody>
      </p:sp>
      <p:sp>
        <p:nvSpPr>
          <p:cNvPr id="12" name="TextBox 5">
            <a:extLst>
              <a:ext uri="{FF2B5EF4-FFF2-40B4-BE49-F238E27FC236}">
                <a16:creationId xmlns:a16="http://schemas.microsoft.com/office/drawing/2014/main" id="{DDCFA03A-E7E8-4238-A3D6-E68528C41AF2}"/>
              </a:ext>
            </a:extLst>
          </p:cNvPr>
          <p:cNvSpPr txBox="1"/>
          <p:nvPr/>
        </p:nvSpPr>
        <p:spPr>
          <a:xfrm>
            <a:off x="411654" y="365246"/>
            <a:ext cx="769075" cy="293072"/>
          </a:xfrm>
          <a:prstGeom prst="roundRect">
            <a:avLst>
              <a:gd name="adj" fmla="val 9715"/>
            </a:avLst>
          </a:prstGeom>
          <a:solidFill>
            <a:srgbClr val="FBBF02"/>
          </a:solidFill>
        </p:spPr>
        <p:txBody>
          <a:bodyPr wrap="square" rtlCol="0">
            <a:spAutoFit/>
          </a:bodyPr>
          <a:lstStyle/>
          <a:p>
            <a:pPr algn="ctr"/>
            <a:r>
              <a:rPr lang="en-ID" sz="1200" b="1">
                <a:solidFill>
                  <a:schemeClr val="bg1"/>
                </a:solidFill>
                <a:latin typeface="Poppins" panose="00000500000000000000" pitchFamily="2" charset="0"/>
                <a:cs typeface="Poppins" panose="00000500000000000000" pitchFamily="2" charset="0"/>
              </a:rPr>
              <a:t>school</a:t>
            </a:r>
          </a:p>
        </p:txBody>
      </p:sp>
      <p:sp>
        <p:nvSpPr>
          <p:cNvPr id="14" name="TextBox 16">
            <a:extLst>
              <a:ext uri="{FF2B5EF4-FFF2-40B4-BE49-F238E27FC236}">
                <a16:creationId xmlns:a16="http://schemas.microsoft.com/office/drawing/2014/main" id="{511966F3-694C-4A4A-932D-CE91DFC0BE08}"/>
              </a:ext>
            </a:extLst>
          </p:cNvPr>
          <p:cNvSpPr txBox="1"/>
          <p:nvPr/>
        </p:nvSpPr>
        <p:spPr>
          <a:xfrm>
            <a:off x="1032770" y="1469195"/>
            <a:ext cx="2284756" cy="400110"/>
          </a:xfrm>
          <a:prstGeom prst="rect">
            <a:avLst/>
          </a:prstGeom>
          <a:noFill/>
        </p:spPr>
        <p:txBody>
          <a:bodyPr wrap="square">
            <a:spAutoFit/>
          </a:bodyPr>
          <a:lstStyle/>
          <a:p>
            <a:r>
              <a:rPr lang="en-ID" sz="2000" spc="300">
                <a:solidFill>
                  <a:schemeClr val="tx1">
                    <a:lumMod val="85000"/>
                    <a:lumOff val="15000"/>
                  </a:schemeClr>
                </a:solidFill>
                <a:latin typeface="Poppins SemiBold" panose="00000700000000000000" pitchFamily="2" charset="0"/>
                <a:cs typeface="Poppins SemiBold" panose="00000700000000000000" pitchFamily="2" charset="0"/>
              </a:rPr>
              <a:t>Lorem ipsum</a:t>
            </a:r>
          </a:p>
        </p:txBody>
      </p:sp>
    </p:spTree>
    <p:extLst>
      <p:ext uri="{BB962C8B-B14F-4D97-AF65-F5344CB8AC3E}">
        <p14:creationId xmlns:p14="http://schemas.microsoft.com/office/powerpoint/2010/main" val="3637347924"/>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DCE4D2-1744-41B9-9358-2B0D3DF47A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9695" y="2476219"/>
            <a:ext cx="5132610" cy="2970884"/>
          </a:xfrm>
          <a:prstGeom prst="rect">
            <a:avLst/>
          </a:prstGeom>
        </p:spPr>
      </p:pic>
      <p:sp>
        <p:nvSpPr>
          <p:cNvPr id="13" name="TextBox 12">
            <a:extLst>
              <a:ext uri="{FF2B5EF4-FFF2-40B4-BE49-F238E27FC236}">
                <a16:creationId xmlns:a16="http://schemas.microsoft.com/office/drawing/2014/main" id="{48F1FCFC-B2EC-4C73-8135-B5FB96C71CCE}"/>
              </a:ext>
            </a:extLst>
          </p:cNvPr>
          <p:cNvSpPr txBox="1"/>
          <p:nvPr/>
        </p:nvSpPr>
        <p:spPr>
          <a:xfrm>
            <a:off x="3055952" y="1345867"/>
            <a:ext cx="6080094" cy="584775"/>
          </a:xfrm>
          <a:prstGeom prst="rect">
            <a:avLst/>
          </a:prstGeom>
          <a:noFill/>
        </p:spPr>
        <p:txBody>
          <a:bodyPr wrap="square">
            <a:spAutoFit/>
          </a:bodyPr>
          <a:lstStyle/>
          <a:p>
            <a:pPr algn="ctr"/>
            <a:r>
              <a:rPr lang="en-ID" sz="3200" b="1">
                <a:solidFill>
                  <a:schemeClr val="tx1">
                    <a:lumMod val="85000"/>
                    <a:lumOff val="15000"/>
                  </a:schemeClr>
                </a:solidFill>
                <a:latin typeface="Poppins" panose="00000500000000000000" pitchFamily="2" charset="0"/>
                <a:cs typeface="Poppins" panose="00000500000000000000" pitchFamily="2" charset="0"/>
              </a:rPr>
              <a:t>Meet Our Laptop Mockup</a:t>
            </a:r>
          </a:p>
        </p:txBody>
      </p:sp>
      <p:sp>
        <p:nvSpPr>
          <p:cNvPr id="14" name="TextBox 13">
            <a:extLst>
              <a:ext uri="{FF2B5EF4-FFF2-40B4-BE49-F238E27FC236}">
                <a16:creationId xmlns:a16="http://schemas.microsoft.com/office/drawing/2014/main" id="{EA70DBE0-D29E-4873-8411-D8F424688C7C}"/>
              </a:ext>
            </a:extLst>
          </p:cNvPr>
          <p:cNvSpPr txBox="1"/>
          <p:nvPr/>
        </p:nvSpPr>
        <p:spPr>
          <a:xfrm>
            <a:off x="5220150" y="878888"/>
            <a:ext cx="1751699" cy="253916"/>
          </a:xfrm>
          <a:prstGeom prst="rect">
            <a:avLst/>
          </a:prstGeom>
          <a:noFill/>
        </p:spPr>
        <p:txBody>
          <a:bodyPr wrap="square">
            <a:spAutoFit/>
          </a:bodyPr>
          <a:lstStyle/>
          <a:p>
            <a:pPr algn="ctr"/>
            <a:r>
              <a:rPr lang="en-ID" sz="1050" spc="300">
                <a:solidFill>
                  <a:schemeClr val="tx1">
                    <a:lumMod val="85000"/>
                    <a:lumOff val="15000"/>
                  </a:schemeClr>
                </a:solidFill>
                <a:latin typeface="Poppins SemiBold" panose="00000700000000000000" pitchFamily="2" charset="0"/>
                <a:cs typeface="Poppins SemiBold" panose="00000700000000000000" pitchFamily="2" charset="0"/>
              </a:rPr>
              <a:t>THE MENTOR</a:t>
            </a:r>
          </a:p>
        </p:txBody>
      </p:sp>
      <p:sp>
        <p:nvSpPr>
          <p:cNvPr id="15" name="TextBox 14">
            <a:extLst>
              <a:ext uri="{FF2B5EF4-FFF2-40B4-BE49-F238E27FC236}">
                <a16:creationId xmlns:a16="http://schemas.microsoft.com/office/drawing/2014/main" id="{C4495E0C-746E-43EB-9BC4-AFE54530F6AE}"/>
              </a:ext>
            </a:extLst>
          </p:cNvPr>
          <p:cNvSpPr txBox="1"/>
          <p:nvPr/>
        </p:nvSpPr>
        <p:spPr>
          <a:xfrm>
            <a:off x="688674" y="4157000"/>
            <a:ext cx="2524055" cy="1077218"/>
          </a:xfrm>
          <a:prstGeom prst="rect">
            <a:avLst/>
          </a:prstGeom>
          <a:noFill/>
        </p:spPr>
        <p:txBody>
          <a:bodyPr wrap="square" rtlCol="0">
            <a:spAutoFit/>
          </a:bodyPr>
          <a:lstStyle/>
          <a:p>
            <a:pPr algn="ctr"/>
            <a:r>
              <a:rPr lang="en-US" sz="1600">
                <a:latin typeface="Open Sans" panose="020B0606030504020204" pitchFamily="34" charset="0"/>
                <a:ea typeface="Open Sans" panose="020B0606030504020204" pitchFamily="34" charset="0"/>
                <a:cs typeface="Open Sans" panose="020B0606030504020204" pitchFamily="34" charset="0"/>
              </a:rPr>
              <a:t>apellentesquLorem ipsdu ipsum dolor sitpuui adipiscing elit. dictum tincidunt. </a:t>
            </a:r>
          </a:p>
        </p:txBody>
      </p:sp>
      <p:sp>
        <p:nvSpPr>
          <p:cNvPr id="16" name="TextBox 15">
            <a:extLst>
              <a:ext uri="{FF2B5EF4-FFF2-40B4-BE49-F238E27FC236}">
                <a16:creationId xmlns:a16="http://schemas.microsoft.com/office/drawing/2014/main" id="{061206EA-D9D9-43B6-A075-C6465F7F1314}"/>
              </a:ext>
            </a:extLst>
          </p:cNvPr>
          <p:cNvSpPr txBox="1"/>
          <p:nvPr/>
        </p:nvSpPr>
        <p:spPr>
          <a:xfrm>
            <a:off x="688674" y="3807772"/>
            <a:ext cx="2524055" cy="307777"/>
          </a:xfrm>
          <a:prstGeom prst="rect">
            <a:avLst/>
          </a:prstGeom>
          <a:noFill/>
        </p:spPr>
        <p:txBody>
          <a:bodyPr wrap="square">
            <a:spAutoFit/>
          </a:bodyPr>
          <a:lstStyle/>
          <a:p>
            <a:pPr algn="ctr"/>
            <a:r>
              <a:rPr lang="en-US" sz="1400" b="1">
                <a:solidFill>
                  <a:srgbClr val="1DB9FF"/>
                </a:solidFill>
                <a:latin typeface="Poppins" panose="00000500000000000000" pitchFamily="2" charset="0"/>
                <a:cs typeface="Poppins" panose="00000500000000000000" pitchFamily="2" charset="0"/>
              </a:rPr>
              <a:t>Success And Spirit In Us</a:t>
            </a:r>
            <a:endParaRPr lang="en-ID" sz="1400" b="1">
              <a:solidFill>
                <a:srgbClr val="1DB9FF"/>
              </a:solidFill>
              <a:latin typeface="Poppins" panose="00000500000000000000" pitchFamily="2" charset="0"/>
              <a:cs typeface="Poppins" panose="00000500000000000000" pitchFamily="2" charset="0"/>
            </a:endParaRPr>
          </a:p>
        </p:txBody>
      </p:sp>
      <p:sp>
        <p:nvSpPr>
          <p:cNvPr id="17" name="Graphic 33" descr="Books with solid fill">
            <a:extLst>
              <a:ext uri="{FF2B5EF4-FFF2-40B4-BE49-F238E27FC236}">
                <a16:creationId xmlns:a16="http://schemas.microsoft.com/office/drawing/2014/main" id="{F91ED4ED-03E5-47D7-B6C6-961678C1C20A}"/>
              </a:ext>
            </a:extLst>
          </p:cNvPr>
          <p:cNvSpPr/>
          <p:nvPr/>
        </p:nvSpPr>
        <p:spPr>
          <a:xfrm>
            <a:off x="1673454" y="3090220"/>
            <a:ext cx="573966" cy="535567"/>
          </a:xfrm>
          <a:custGeom>
            <a:avLst/>
            <a:gdLst>
              <a:gd name="connsiteX0" fmla="*/ 379841 w 379841"/>
              <a:gd name="connsiteY0" fmla="*/ 124830 h 354429"/>
              <a:gd name="connsiteX1" fmla="*/ 356658 w 379841"/>
              <a:gd name="connsiteY1" fmla="*/ 116360 h 354429"/>
              <a:gd name="connsiteX2" fmla="*/ 356658 w 379841"/>
              <a:gd name="connsiteY2" fmla="*/ 67765 h 354429"/>
              <a:gd name="connsiteX3" fmla="*/ 379841 w 379841"/>
              <a:gd name="connsiteY3" fmla="*/ 57957 h 354429"/>
              <a:gd name="connsiteX4" fmla="*/ 222911 w 379841"/>
              <a:gd name="connsiteY4" fmla="*/ 0 h 354429"/>
              <a:gd name="connsiteX5" fmla="*/ 32099 w 379841"/>
              <a:gd name="connsiteY5" fmla="*/ 66873 h 354429"/>
              <a:gd name="connsiteX6" fmla="*/ 13375 w 379841"/>
              <a:gd name="connsiteY6" fmla="*/ 120372 h 354429"/>
              <a:gd name="connsiteX7" fmla="*/ 15604 w 379841"/>
              <a:gd name="connsiteY7" fmla="*/ 139988 h 354429"/>
              <a:gd name="connsiteX8" fmla="*/ 0 w 379841"/>
              <a:gd name="connsiteY8" fmla="*/ 191704 h 354429"/>
              <a:gd name="connsiteX9" fmla="*/ 13375 w 379841"/>
              <a:gd name="connsiteY9" fmla="*/ 230490 h 354429"/>
              <a:gd name="connsiteX10" fmla="*/ 12483 w 379841"/>
              <a:gd name="connsiteY10" fmla="*/ 258577 h 354429"/>
              <a:gd name="connsiteX11" fmla="*/ 35666 w 379841"/>
              <a:gd name="connsiteY11" fmla="*/ 303160 h 354429"/>
              <a:gd name="connsiteX12" fmla="*/ 159605 w 379841"/>
              <a:gd name="connsiteY12" fmla="*/ 354429 h 354429"/>
              <a:gd name="connsiteX13" fmla="*/ 378950 w 379841"/>
              <a:gd name="connsiteY13" fmla="*/ 263481 h 354429"/>
              <a:gd name="connsiteX14" fmla="*/ 355767 w 379841"/>
              <a:gd name="connsiteY14" fmla="*/ 255011 h 354429"/>
              <a:gd name="connsiteX15" fmla="*/ 355767 w 379841"/>
              <a:gd name="connsiteY15" fmla="*/ 205970 h 354429"/>
              <a:gd name="connsiteX16" fmla="*/ 378950 w 379841"/>
              <a:gd name="connsiteY16" fmla="*/ 196162 h 354429"/>
              <a:gd name="connsiteX17" fmla="*/ 343284 w 379841"/>
              <a:gd name="connsiteY17" fmla="*/ 182787 h 354429"/>
              <a:gd name="connsiteX18" fmla="*/ 343284 w 379841"/>
              <a:gd name="connsiteY18" fmla="*/ 139988 h 354429"/>
              <a:gd name="connsiteX19" fmla="*/ 379841 w 379841"/>
              <a:gd name="connsiteY19" fmla="*/ 124830 h 354429"/>
              <a:gd name="connsiteX20" fmla="*/ 37449 w 379841"/>
              <a:gd name="connsiteY20" fmla="*/ 98081 h 354429"/>
              <a:gd name="connsiteX21" fmla="*/ 161388 w 379841"/>
              <a:gd name="connsiteY21" fmla="*/ 146676 h 354429"/>
              <a:gd name="connsiteX22" fmla="*/ 339271 w 379841"/>
              <a:gd name="connsiteY22" fmla="*/ 74898 h 354429"/>
              <a:gd name="connsiteX23" fmla="*/ 339271 w 379841"/>
              <a:gd name="connsiteY23" fmla="*/ 113239 h 354429"/>
              <a:gd name="connsiteX24" fmla="*/ 161388 w 379841"/>
              <a:gd name="connsiteY24" fmla="*/ 187246 h 354429"/>
              <a:gd name="connsiteX25" fmla="*/ 37449 w 379841"/>
              <a:gd name="connsiteY25" fmla="*/ 138205 h 354429"/>
              <a:gd name="connsiteX26" fmla="*/ 37449 w 379841"/>
              <a:gd name="connsiteY26" fmla="*/ 98081 h 354429"/>
              <a:gd name="connsiteX27" fmla="*/ 338380 w 379841"/>
              <a:gd name="connsiteY27" fmla="*/ 251890 h 354429"/>
              <a:gd name="connsiteX28" fmla="*/ 160496 w 379841"/>
              <a:gd name="connsiteY28" fmla="*/ 325451 h 354429"/>
              <a:gd name="connsiteX29" fmla="*/ 36112 w 379841"/>
              <a:gd name="connsiteY29" fmla="*/ 276410 h 354429"/>
              <a:gd name="connsiteX30" fmla="*/ 36112 w 379841"/>
              <a:gd name="connsiteY30" fmla="*/ 241636 h 354429"/>
              <a:gd name="connsiteX31" fmla="*/ 147122 w 379841"/>
              <a:gd name="connsiteY31" fmla="*/ 287110 h 354429"/>
              <a:gd name="connsiteX32" fmla="*/ 338825 w 379841"/>
              <a:gd name="connsiteY32" fmla="*/ 211320 h 354429"/>
              <a:gd name="connsiteX33" fmla="*/ 338380 w 379841"/>
              <a:gd name="connsiteY33" fmla="*/ 251890 h 354429"/>
              <a:gd name="connsiteX34" fmla="*/ 325897 w 379841"/>
              <a:gd name="connsiteY34" fmla="*/ 185017 h 354429"/>
              <a:gd name="connsiteX35" fmla="*/ 148013 w 379841"/>
              <a:gd name="connsiteY35" fmla="*/ 258577 h 354429"/>
              <a:gd name="connsiteX36" fmla="*/ 24074 w 379841"/>
              <a:gd name="connsiteY36" fmla="*/ 209537 h 354429"/>
              <a:gd name="connsiteX37" fmla="*/ 24074 w 379841"/>
              <a:gd name="connsiteY37" fmla="*/ 169413 h 354429"/>
              <a:gd name="connsiteX38" fmla="*/ 151580 w 379841"/>
              <a:gd name="connsiteY38" fmla="*/ 220237 h 354429"/>
              <a:gd name="connsiteX39" fmla="*/ 326342 w 379841"/>
              <a:gd name="connsiteY39" fmla="*/ 147122 h 354429"/>
              <a:gd name="connsiteX40" fmla="*/ 326342 w 379841"/>
              <a:gd name="connsiteY40" fmla="*/ 185017 h 35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79841" h="354429">
                <a:moveTo>
                  <a:pt x="379841" y="124830"/>
                </a:moveTo>
                <a:lnTo>
                  <a:pt x="356658" y="116360"/>
                </a:lnTo>
                <a:lnTo>
                  <a:pt x="356658" y="67765"/>
                </a:lnTo>
                <a:lnTo>
                  <a:pt x="379841" y="57957"/>
                </a:lnTo>
                <a:lnTo>
                  <a:pt x="222911" y="0"/>
                </a:lnTo>
                <a:lnTo>
                  <a:pt x="32099" y="66873"/>
                </a:lnTo>
                <a:cubicBezTo>
                  <a:pt x="13821" y="75790"/>
                  <a:pt x="13375" y="100310"/>
                  <a:pt x="13375" y="120372"/>
                </a:cubicBezTo>
                <a:cubicBezTo>
                  <a:pt x="13375" y="127060"/>
                  <a:pt x="14266" y="133747"/>
                  <a:pt x="15604" y="139988"/>
                </a:cubicBezTo>
                <a:cubicBezTo>
                  <a:pt x="446" y="149797"/>
                  <a:pt x="0" y="172533"/>
                  <a:pt x="0" y="191704"/>
                </a:cubicBezTo>
                <a:cubicBezTo>
                  <a:pt x="0" y="207308"/>
                  <a:pt x="3567" y="221574"/>
                  <a:pt x="13375" y="230490"/>
                </a:cubicBezTo>
                <a:cubicBezTo>
                  <a:pt x="11146" y="238069"/>
                  <a:pt x="12483" y="247432"/>
                  <a:pt x="12483" y="258577"/>
                </a:cubicBezTo>
                <a:cubicBezTo>
                  <a:pt x="12483" y="278639"/>
                  <a:pt x="17833" y="296918"/>
                  <a:pt x="35666" y="303160"/>
                </a:cubicBezTo>
                <a:lnTo>
                  <a:pt x="159605" y="354429"/>
                </a:lnTo>
                <a:lnTo>
                  <a:pt x="378950" y="263481"/>
                </a:lnTo>
                <a:lnTo>
                  <a:pt x="355767" y="255011"/>
                </a:lnTo>
                <a:lnTo>
                  <a:pt x="355767" y="205970"/>
                </a:lnTo>
                <a:lnTo>
                  <a:pt x="378950" y="196162"/>
                </a:lnTo>
                <a:lnTo>
                  <a:pt x="343284" y="182787"/>
                </a:lnTo>
                <a:lnTo>
                  <a:pt x="343284" y="139988"/>
                </a:lnTo>
                <a:lnTo>
                  <a:pt x="379841" y="124830"/>
                </a:lnTo>
                <a:close/>
                <a:moveTo>
                  <a:pt x="37449" y="98081"/>
                </a:moveTo>
                <a:lnTo>
                  <a:pt x="161388" y="146676"/>
                </a:lnTo>
                <a:lnTo>
                  <a:pt x="339271" y="74898"/>
                </a:lnTo>
                <a:lnTo>
                  <a:pt x="339271" y="113239"/>
                </a:lnTo>
                <a:lnTo>
                  <a:pt x="161388" y="187246"/>
                </a:lnTo>
                <a:lnTo>
                  <a:pt x="37449" y="138205"/>
                </a:lnTo>
                <a:lnTo>
                  <a:pt x="37449" y="98081"/>
                </a:lnTo>
                <a:close/>
                <a:moveTo>
                  <a:pt x="338380" y="251890"/>
                </a:moveTo>
                <a:lnTo>
                  <a:pt x="160496" y="325451"/>
                </a:lnTo>
                <a:lnTo>
                  <a:pt x="36112" y="276410"/>
                </a:lnTo>
                <a:lnTo>
                  <a:pt x="36112" y="241636"/>
                </a:lnTo>
                <a:lnTo>
                  <a:pt x="147122" y="287110"/>
                </a:lnTo>
                <a:lnTo>
                  <a:pt x="338825" y="211320"/>
                </a:lnTo>
                <a:lnTo>
                  <a:pt x="338380" y="251890"/>
                </a:lnTo>
                <a:close/>
                <a:moveTo>
                  <a:pt x="325897" y="185017"/>
                </a:moveTo>
                <a:lnTo>
                  <a:pt x="148013" y="258577"/>
                </a:lnTo>
                <a:lnTo>
                  <a:pt x="24074" y="209537"/>
                </a:lnTo>
                <a:lnTo>
                  <a:pt x="24074" y="169413"/>
                </a:lnTo>
                <a:lnTo>
                  <a:pt x="151580" y="220237"/>
                </a:lnTo>
                <a:lnTo>
                  <a:pt x="326342" y="147122"/>
                </a:lnTo>
                <a:lnTo>
                  <a:pt x="326342" y="185017"/>
                </a:lnTo>
                <a:close/>
              </a:path>
            </a:pathLst>
          </a:custGeom>
          <a:solidFill>
            <a:srgbClr val="FBBF02"/>
          </a:solidFill>
          <a:ln w="4366" cap="flat">
            <a:noFill/>
            <a:prstDash val="solid"/>
            <a:miter/>
          </a:ln>
        </p:spPr>
        <p:txBody>
          <a:bodyPr rtlCol="0" anchor="ctr"/>
          <a:lstStyle/>
          <a:p>
            <a:endParaRPr lang="en-ID"/>
          </a:p>
        </p:txBody>
      </p:sp>
      <p:sp>
        <p:nvSpPr>
          <p:cNvPr id="21" name="TextBox 20">
            <a:extLst>
              <a:ext uri="{FF2B5EF4-FFF2-40B4-BE49-F238E27FC236}">
                <a16:creationId xmlns:a16="http://schemas.microsoft.com/office/drawing/2014/main" id="{F37CF674-B80B-420C-AAA1-FD10452F163E}"/>
              </a:ext>
            </a:extLst>
          </p:cNvPr>
          <p:cNvSpPr txBox="1"/>
          <p:nvPr/>
        </p:nvSpPr>
        <p:spPr>
          <a:xfrm>
            <a:off x="8936115" y="4157000"/>
            <a:ext cx="2524055" cy="1077218"/>
          </a:xfrm>
          <a:prstGeom prst="rect">
            <a:avLst/>
          </a:prstGeom>
          <a:noFill/>
        </p:spPr>
        <p:txBody>
          <a:bodyPr wrap="square" rtlCol="0">
            <a:spAutoFit/>
          </a:bodyPr>
          <a:lstStyle/>
          <a:p>
            <a:pPr algn="ctr"/>
            <a:r>
              <a:rPr lang="en-US" sz="1600">
                <a:latin typeface="Open Sans" panose="020B0606030504020204" pitchFamily="34" charset="0"/>
                <a:ea typeface="Open Sans" panose="020B0606030504020204" pitchFamily="34" charset="0"/>
                <a:cs typeface="Open Sans" panose="020B0606030504020204" pitchFamily="34" charset="0"/>
              </a:rPr>
              <a:t>apellentesquLorem ipsdu ipsum dolor sitpuui adipiscing elit. dictum tincidunt. </a:t>
            </a:r>
          </a:p>
        </p:txBody>
      </p:sp>
      <p:sp>
        <p:nvSpPr>
          <p:cNvPr id="22" name="TextBox 21">
            <a:extLst>
              <a:ext uri="{FF2B5EF4-FFF2-40B4-BE49-F238E27FC236}">
                <a16:creationId xmlns:a16="http://schemas.microsoft.com/office/drawing/2014/main" id="{75063D62-02EC-45C8-B1AF-D52BF661BD74}"/>
              </a:ext>
            </a:extLst>
          </p:cNvPr>
          <p:cNvSpPr txBox="1"/>
          <p:nvPr/>
        </p:nvSpPr>
        <p:spPr>
          <a:xfrm>
            <a:off x="8936115" y="3807772"/>
            <a:ext cx="2524055" cy="307777"/>
          </a:xfrm>
          <a:prstGeom prst="rect">
            <a:avLst/>
          </a:prstGeom>
          <a:noFill/>
        </p:spPr>
        <p:txBody>
          <a:bodyPr wrap="square">
            <a:spAutoFit/>
          </a:bodyPr>
          <a:lstStyle/>
          <a:p>
            <a:pPr algn="ctr"/>
            <a:r>
              <a:rPr lang="en-US" sz="1400" b="1">
                <a:solidFill>
                  <a:srgbClr val="1DB9FF"/>
                </a:solidFill>
                <a:latin typeface="Poppins" panose="00000500000000000000" pitchFamily="2" charset="0"/>
                <a:cs typeface="Poppins" panose="00000500000000000000" pitchFamily="2" charset="0"/>
              </a:rPr>
              <a:t>Success And Spirit In Us</a:t>
            </a:r>
            <a:endParaRPr lang="en-ID" sz="1400" b="1">
              <a:solidFill>
                <a:srgbClr val="1DB9FF"/>
              </a:solidFill>
              <a:latin typeface="Poppins" panose="00000500000000000000" pitchFamily="2" charset="0"/>
              <a:cs typeface="Poppins" panose="00000500000000000000" pitchFamily="2" charset="0"/>
            </a:endParaRPr>
          </a:p>
        </p:txBody>
      </p:sp>
      <p:sp>
        <p:nvSpPr>
          <p:cNvPr id="23" name="Graphic 33" descr="Books with solid fill">
            <a:extLst>
              <a:ext uri="{FF2B5EF4-FFF2-40B4-BE49-F238E27FC236}">
                <a16:creationId xmlns:a16="http://schemas.microsoft.com/office/drawing/2014/main" id="{B3890830-5651-45DB-99FF-7A1F189E1C7E}"/>
              </a:ext>
            </a:extLst>
          </p:cNvPr>
          <p:cNvSpPr/>
          <p:nvPr/>
        </p:nvSpPr>
        <p:spPr>
          <a:xfrm>
            <a:off x="9920895" y="3090220"/>
            <a:ext cx="573966" cy="535567"/>
          </a:xfrm>
          <a:custGeom>
            <a:avLst/>
            <a:gdLst>
              <a:gd name="connsiteX0" fmla="*/ 379841 w 379841"/>
              <a:gd name="connsiteY0" fmla="*/ 124830 h 354429"/>
              <a:gd name="connsiteX1" fmla="*/ 356658 w 379841"/>
              <a:gd name="connsiteY1" fmla="*/ 116360 h 354429"/>
              <a:gd name="connsiteX2" fmla="*/ 356658 w 379841"/>
              <a:gd name="connsiteY2" fmla="*/ 67765 h 354429"/>
              <a:gd name="connsiteX3" fmla="*/ 379841 w 379841"/>
              <a:gd name="connsiteY3" fmla="*/ 57957 h 354429"/>
              <a:gd name="connsiteX4" fmla="*/ 222911 w 379841"/>
              <a:gd name="connsiteY4" fmla="*/ 0 h 354429"/>
              <a:gd name="connsiteX5" fmla="*/ 32099 w 379841"/>
              <a:gd name="connsiteY5" fmla="*/ 66873 h 354429"/>
              <a:gd name="connsiteX6" fmla="*/ 13375 w 379841"/>
              <a:gd name="connsiteY6" fmla="*/ 120372 h 354429"/>
              <a:gd name="connsiteX7" fmla="*/ 15604 w 379841"/>
              <a:gd name="connsiteY7" fmla="*/ 139988 h 354429"/>
              <a:gd name="connsiteX8" fmla="*/ 0 w 379841"/>
              <a:gd name="connsiteY8" fmla="*/ 191704 h 354429"/>
              <a:gd name="connsiteX9" fmla="*/ 13375 w 379841"/>
              <a:gd name="connsiteY9" fmla="*/ 230490 h 354429"/>
              <a:gd name="connsiteX10" fmla="*/ 12483 w 379841"/>
              <a:gd name="connsiteY10" fmla="*/ 258577 h 354429"/>
              <a:gd name="connsiteX11" fmla="*/ 35666 w 379841"/>
              <a:gd name="connsiteY11" fmla="*/ 303160 h 354429"/>
              <a:gd name="connsiteX12" fmla="*/ 159605 w 379841"/>
              <a:gd name="connsiteY12" fmla="*/ 354429 h 354429"/>
              <a:gd name="connsiteX13" fmla="*/ 378950 w 379841"/>
              <a:gd name="connsiteY13" fmla="*/ 263481 h 354429"/>
              <a:gd name="connsiteX14" fmla="*/ 355767 w 379841"/>
              <a:gd name="connsiteY14" fmla="*/ 255011 h 354429"/>
              <a:gd name="connsiteX15" fmla="*/ 355767 w 379841"/>
              <a:gd name="connsiteY15" fmla="*/ 205970 h 354429"/>
              <a:gd name="connsiteX16" fmla="*/ 378950 w 379841"/>
              <a:gd name="connsiteY16" fmla="*/ 196162 h 354429"/>
              <a:gd name="connsiteX17" fmla="*/ 343284 w 379841"/>
              <a:gd name="connsiteY17" fmla="*/ 182787 h 354429"/>
              <a:gd name="connsiteX18" fmla="*/ 343284 w 379841"/>
              <a:gd name="connsiteY18" fmla="*/ 139988 h 354429"/>
              <a:gd name="connsiteX19" fmla="*/ 379841 w 379841"/>
              <a:gd name="connsiteY19" fmla="*/ 124830 h 354429"/>
              <a:gd name="connsiteX20" fmla="*/ 37449 w 379841"/>
              <a:gd name="connsiteY20" fmla="*/ 98081 h 354429"/>
              <a:gd name="connsiteX21" fmla="*/ 161388 w 379841"/>
              <a:gd name="connsiteY21" fmla="*/ 146676 h 354429"/>
              <a:gd name="connsiteX22" fmla="*/ 339271 w 379841"/>
              <a:gd name="connsiteY22" fmla="*/ 74898 h 354429"/>
              <a:gd name="connsiteX23" fmla="*/ 339271 w 379841"/>
              <a:gd name="connsiteY23" fmla="*/ 113239 h 354429"/>
              <a:gd name="connsiteX24" fmla="*/ 161388 w 379841"/>
              <a:gd name="connsiteY24" fmla="*/ 187246 h 354429"/>
              <a:gd name="connsiteX25" fmla="*/ 37449 w 379841"/>
              <a:gd name="connsiteY25" fmla="*/ 138205 h 354429"/>
              <a:gd name="connsiteX26" fmla="*/ 37449 w 379841"/>
              <a:gd name="connsiteY26" fmla="*/ 98081 h 354429"/>
              <a:gd name="connsiteX27" fmla="*/ 338380 w 379841"/>
              <a:gd name="connsiteY27" fmla="*/ 251890 h 354429"/>
              <a:gd name="connsiteX28" fmla="*/ 160496 w 379841"/>
              <a:gd name="connsiteY28" fmla="*/ 325451 h 354429"/>
              <a:gd name="connsiteX29" fmla="*/ 36112 w 379841"/>
              <a:gd name="connsiteY29" fmla="*/ 276410 h 354429"/>
              <a:gd name="connsiteX30" fmla="*/ 36112 w 379841"/>
              <a:gd name="connsiteY30" fmla="*/ 241636 h 354429"/>
              <a:gd name="connsiteX31" fmla="*/ 147122 w 379841"/>
              <a:gd name="connsiteY31" fmla="*/ 287110 h 354429"/>
              <a:gd name="connsiteX32" fmla="*/ 338825 w 379841"/>
              <a:gd name="connsiteY32" fmla="*/ 211320 h 354429"/>
              <a:gd name="connsiteX33" fmla="*/ 338380 w 379841"/>
              <a:gd name="connsiteY33" fmla="*/ 251890 h 354429"/>
              <a:gd name="connsiteX34" fmla="*/ 325897 w 379841"/>
              <a:gd name="connsiteY34" fmla="*/ 185017 h 354429"/>
              <a:gd name="connsiteX35" fmla="*/ 148013 w 379841"/>
              <a:gd name="connsiteY35" fmla="*/ 258577 h 354429"/>
              <a:gd name="connsiteX36" fmla="*/ 24074 w 379841"/>
              <a:gd name="connsiteY36" fmla="*/ 209537 h 354429"/>
              <a:gd name="connsiteX37" fmla="*/ 24074 w 379841"/>
              <a:gd name="connsiteY37" fmla="*/ 169413 h 354429"/>
              <a:gd name="connsiteX38" fmla="*/ 151580 w 379841"/>
              <a:gd name="connsiteY38" fmla="*/ 220237 h 354429"/>
              <a:gd name="connsiteX39" fmla="*/ 326342 w 379841"/>
              <a:gd name="connsiteY39" fmla="*/ 147122 h 354429"/>
              <a:gd name="connsiteX40" fmla="*/ 326342 w 379841"/>
              <a:gd name="connsiteY40" fmla="*/ 185017 h 35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79841" h="354429">
                <a:moveTo>
                  <a:pt x="379841" y="124830"/>
                </a:moveTo>
                <a:lnTo>
                  <a:pt x="356658" y="116360"/>
                </a:lnTo>
                <a:lnTo>
                  <a:pt x="356658" y="67765"/>
                </a:lnTo>
                <a:lnTo>
                  <a:pt x="379841" y="57957"/>
                </a:lnTo>
                <a:lnTo>
                  <a:pt x="222911" y="0"/>
                </a:lnTo>
                <a:lnTo>
                  <a:pt x="32099" y="66873"/>
                </a:lnTo>
                <a:cubicBezTo>
                  <a:pt x="13821" y="75790"/>
                  <a:pt x="13375" y="100310"/>
                  <a:pt x="13375" y="120372"/>
                </a:cubicBezTo>
                <a:cubicBezTo>
                  <a:pt x="13375" y="127060"/>
                  <a:pt x="14266" y="133747"/>
                  <a:pt x="15604" y="139988"/>
                </a:cubicBezTo>
                <a:cubicBezTo>
                  <a:pt x="446" y="149797"/>
                  <a:pt x="0" y="172533"/>
                  <a:pt x="0" y="191704"/>
                </a:cubicBezTo>
                <a:cubicBezTo>
                  <a:pt x="0" y="207308"/>
                  <a:pt x="3567" y="221574"/>
                  <a:pt x="13375" y="230490"/>
                </a:cubicBezTo>
                <a:cubicBezTo>
                  <a:pt x="11146" y="238069"/>
                  <a:pt x="12483" y="247432"/>
                  <a:pt x="12483" y="258577"/>
                </a:cubicBezTo>
                <a:cubicBezTo>
                  <a:pt x="12483" y="278639"/>
                  <a:pt x="17833" y="296918"/>
                  <a:pt x="35666" y="303160"/>
                </a:cubicBezTo>
                <a:lnTo>
                  <a:pt x="159605" y="354429"/>
                </a:lnTo>
                <a:lnTo>
                  <a:pt x="378950" y="263481"/>
                </a:lnTo>
                <a:lnTo>
                  <a:pt x="355767" y="255011"/>
                </a:lnTo>
                <a:lnTo>
                  <a:pt x="355767" y="205970"/>
                </a:lnTo>
                <a:lnTo>
                  <a:pt x="378950" y="196162"/>
                </a:lnTo>
                <a:lnTo>
                  <a:pt x="343284" y="182787"/>
                </a:lnTo>
                <a:lnTo>
                  <a:pt x="343284" y="139988"/>
                </a:lnTo>
                <a:lnTo>
                  <a:pt x="379841" y="124830"/>
                </a:lnTo>
                <a:close/>
                <a:moveTo>
                  <a:pt x="37449" y="98081"/>
                </a:moveTo>
                <a:lnTo>
                  <a:pt x="161388" y="146676"/>
                </a:lnTo>
                <a:lnTo>
                  <a:pt x="339271" y="74898"/>
                </a:lnTo>
                <a:lnTo>
                  <a:pt x="339271" y="113239"/>
                </a:lnTo>
                <a:lnTo>
                  <a:pt x="161388" y="187246"/>
                </a:lnTo>
                <a:lnTo>
                  <a:pt x="37449" y="138205"/>
                </a:lnTo>
                <a:lnTo>
                  <a:pt x="37449" y="98081"/>
                </a:lnTo>
                <a:close/>
                <a:moveTo>
                  <a:pt x="338380" y="251890"/>
                </a:moveTo>
                <a:lnTo>
                  <a:pt x="160496" y="325451"/>
                </a:lnTo>
                <a:lnTo>
                  <a:pt x="36112" y="276410"/>
                </a:lnTo>
                <a:lnTo>
                  <a:pt x="36112" y="241636"/>
                </a:lnTo>
                <a:lnTo>
                  <a:pt x="147122" y="287110"/>
                </a:lnTo>
                <a:lnTo>
                  <a:pt x="338825" y="211320"/>
                </a:lnTo>
                <a:lnTo>
                  <a:pt x="338380" y="251890"/>
                </a:lnTo>
                <a:close/>
                <a:moveTo>
                  <a:pt x="325897" y="185017"/>
                </a:moveTo>
                <a:lnTo>
                  <a:pt x="148013" y="258577"/>
                </a:lnTo>
                <a:lnTo>
                  <a:pt x="24074" y="209537"/>
                </a:lnTo>
                <a:lnTo>
                  <a:pt x="24074" y="169413"/>
                </a:lnTo>
                <a:lnTo>
                  <a:pt x="151580" y="220237"/>
                </a:lnTo>
                <a:lnTo>
                  <a:pt x="326342" y="147122"/>
                </a:lnTo>
                <a:lnTo>
                  <a:pt x="326342" y="185017"/>
                </a:lnTo>
                <a:close/>
              </a:path>
            </a:pathLst>
          </a:custGeom>
          <a:solidFill>
            <a:srgbClr val="FBBF02"/>
          </a:solidFill>
          <a:ln w="4366" cap="flat">
            <a:noFill/>
            <a:prstDash val="solid"/>
            <a:miter/>
          </a:ln>
        </p:spPr>
        <p:txBody>
          <a:bodyPr rtlCol="0" anchor="ctr"/>
          <a:lstStyle/>
          <a:p>
            <a:endParaRPr lang="en-ID"/>
          </a:p>
        </p:txBody>
      </p:sp>
      <p:sp>
        <p:nvSpPr>
          <p:cNvPr id="24" name="Rectangle 23">
            <a:extLst>
              <a:ext uri="{FF2B5EF4-FFF2-40B4-BE49-F238E27FC236}">
                <a16:creationId xmlns:a16="http://schemas.microsoft.com/office/drawing/2014/main" id="{5014319C-EFFE-4C4F-81EC-8529A9C6EB58}"/>
              </a:ext>
            </a:extLst>
          </p:cNvPr>
          <p:cNvSpPr/>
          <p:nvPr/>
        </p:nvSpPr>
        <p:spPr>
          <a:xfrm>
            <a:off x="0" y="5843461"/>
            <a:ext cx="12192000" cy="10145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TextBox 24">
            <a:extLst>
              <a:ext uri="{FF2B5EF4-FFF2-40B4-BE49-F238E27FC236}">
                <a16:creationId xmlns:a16="http://schemas.microsoft.com/office/drawing/2014/main" id="{F8603A13-23E3-4942-9D98-D54910484C4D}"/>
              </a:ext>
            </a:extLst>
          </p:cNvPr>
          <p:cNvSpPr txBox="1"/>
          <p:nvPr/>
        </p:nvSpPr>
        <p:spPr>
          <a:xfrm>
            <a:off x="1669080" y="6153030"/>
            <a:ext cx="8853838" cy="329834"/>
          </a:xfrm>
          <a:prstGeom prst="rect">
            <a:avLst/>
          </a:prstGeom>
          <a:noFill/>
        </p:spPr>
        <p:txBody>
          <a:bodyPr wrap="square" rtlCol="0">
            <a:spAutoFit/>
          </a:bodyPr>
          <a:lstStyle/>
          <a:p>
            <a:pPr algn="ctr">
              <a:lnSpc>
                <a:spcPct val="200000"/>
              </a:lnSpc>
            </a:pPr>
            <a:r>
              <a:rPr lang="en-US" sz="900">
                <a:latin typeface="Open Sans" panose="020B0606030504020204" pitchFamily="34" charset="0"/>
                <a:ea typeface="Open Sans" panose="020B0606030504020204" pitchFamily="34" charset="0"/>
                <a:cs typeface="Open Sans" panose="020B0606030504020204" pitchFamily="34" charset="0"/>
              </a:rPr>
              <a:t>Lorem ipsum dolor sit amet, consectetur adipiscing apellentesquLorem ipsdu ipsum dolor sit amet,ectetur a adipiscing elit. dictum tincidunt. Etiam dipiscing</a:t>
            </a:r>
          </a:p>
        </p:txBody>
      </p:sp>
      <p:pic>
        <p:nvPicPr>
          <p:cNvPr id="12" name="enseignant">
            <a:hlinkClick r:id="" action="ppaction://media"/>
            <a:extLst>
              <a:ext uri="{FF2B5EF4-FFF2-40B4-BE49-F238E27FC236}">
                <a16:creationId xmlns:a16="http://schemas.microsoft.com/office/drawing/2014/main" id="{299C2918-22DB-49DD-AF24-7C8AA55714A2}"/>
              </a:ext>
            </a:extLst>
          </p:cNvPr>
          <p:cNvPicPr>
            <a:picLocks noGrp="1" noChangeAspect="1"/>
          </p:cNvPicPr>
          <p:nvPr>
            <p:ph type="media" sz="quarter" idx="12"/>
            <a:videoFile r:link="rId1"/>
            <p:extLst>
              <p:ext uri="{DAA4B4D4-6D71-4841-9C94-3DE7FCFB9230}">
                <p14:media xmlns:p14="http://schemas.microsoft.com/office/powerpoint/2010/main" r:embed="rId2">
                  <p14:trim st="564"/>
                </p14:media>
              </p:ext>
            </p:extLst>
          </p:nvPr>
        </p:nvPicPr>
        <p:blipFill rotWithShape="1">
          <a:blip r:embed="rId6"/>
          <a:srcRect b="4999"/>
          <a:stretch/>
        </p:blipFill>
        <p:spPr>
          <a:xfrm>
            <a:off x="4146550" y="2592768"/>
            <a:ext cx="3905250" cy="2598666"/>
          </a:xfrm>
        </p:spPr>
      </p:pic>
      <p:sp>
        <p:nvSpPr>
          <p:cNvPr id="26" name="TextBox 5">
            <a:extLst>
              <a:ext uri="{FF2B5EF4-FFF2-40B4-BE49-F238E27FC236}">
                <a16:creationId xmlns:a16="http://schemas.microsoft.com/office/drawing/2014/main" id="{E416CD94-D6C3-473A-92EE-529C30C9C313}"/>
              </a:ext>
            </a:extLst>
          </p:cNvPr>
          <p:cNvSpPr txBox="1"/>
          <p:nvPr/>
        </p:nvSpPr>
        <p:spPr>
          <a:xfrm>
            <a:off x="411654" y="365246"/>
            <a:ext cx="769075" cy="293072"/>
          </a:xfrm>
          <a:prstGeom prst="roundRect">
            <a:avLst>
              <a:gd name="adj" fmla="val 9715"/>
            </a:avLst>
          </a:prstGeom>
          <a:solidFill>
            <a:srgbClr val="FBBF02"/>
          </a:solidFill>
        </p:spPr>
        <p:txBody>
          <a:bodyPr wrap="square" rtlCol="0">
            <a:spAutoFit/>
          </a:bodyPr>
          <a:lstStyle/>
          <a:p>
            <a:pPr algn="ctr"/>
            <a:r>
              <a:rPr lang="en-ID" sz="1200" b="1">
                <a:solidFill>
                  <a:schemeClr val="bg1"/>
                </a:solidFill>
                <a:latin typeface="Poppins" panose="00000500000000000000" pitchFamily="2" charset="0"/>
                <a:cs typeface="Poppins" panose="00000500000000000000" pitchFamily="2" charset="0"/>
              </a:rPr>
              <a:t>school</a:t>
            </a:r>
          </a:p>
        </p:txBody>
      </p:sp>
    </p:spTree>
    <p:extLst>
      <p:ext uri="{BB962C8B-B14F-4D97-AF65-F5344CB8AC3E}">
        <p14:creationId xmlns:p14="http://schemas.microsoft.com/office/powerpoint/2010/main" val="707896312"/>
      </p:ext>
    </p:extLst>
  </p:cSld>
  <p:clrMapOvr>
    <a:masterClrMapping/>
  </p:clrMapOvr>
  <p:transition spd="slow" advTm="10396">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0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extLst>
    <p:ext uri="{E180D4A7-C9FB-4DFB-919C-405C955672EB}">
      <p14:showEvtLst xmlns:p14="http://schemas.microsoft.com/office/powerpoint/2010/main">
        <p14:playEvt time="97" objId="12"/>
        <p14:stopEvt time="6508" objId="12"/>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FFEDE0-1F67-4491-BC1A-79AF97827D0D}"/>
              </a:ext>
            </a:extLst>
          </p:cNvPr>
          <p:cNvSpPr/>
          <p:nvPr/>
        </p:nvSpPr>
        <p:spPr>
          <a:xfrm>
            <a:off x="2733" y="0"/>
            <a:ext cx="12191999" cy="6858000"/>
          </a:xfrm>
          <a:prstGeom prst="rect">
            <a:avLst/>
          </a:prstGeom>
          <a:solidFill>
            <a:srgbClr val="1DB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40" name="Right Triangle 339">
            <a:extLst>
              <a:ext uri="{FF2B5EF4-FFF2-40B4-BE49-F238E27FC236}">
                <a16:creationId xmlns:a16="http://schemas.microsoft.com/office/drawing/2014/main" id="{8B67C37A-289C-4807-8E17-16B8C8AC8C53}"/>
              </a:ext>
            </a:extLst>
          </p:cNvPr>
          <p:cNvSpPr/>
          <p:nvPr/>
        </p:nvSpPr>
        <p:spPr>
          <a:xfrm flipH="1">
            <a:off x="4030462" y="0"/>
            <a:ext cx="8158805" cy="6858000"/>
          </a:xfrm>
          <a:prstGeom prst="rtTriangle">
            <a:avLst/>
          </a:prstGeom>
          <a:solidFill>
            <a:srgbClr val="FBBF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TextBox 6">
            <a:extLst>
              <a:ext uri="{FF2B5EF4-FFF2-40B4-BE49-F238E27FC236}">
                <a16:creationId xmlns:a16="http://schemas.microsoft.com/office/drawing/2014/main" id="{99F64209-7A51-418C-B21B-398BC8FFACF9}"/>
              </a:ext>
            </a:extLst>
          </p:cNvPr>
          <p:cNvSpPr txBox="1"/>
          <p:nvPr/>
        </p:nvSpPr>
        <p:spPr>
          <a:xfrm>
            <a:off x="1068049" y="1333002"/>
            <a:ext cx="1052836" cy="390763"/>
          </a:xfrm>
          <a:prstGeom prst="roundRect">
            <a:avLst>
              <a:gd name="adj" fmla="val 9715"/>
            </a:avLst>
          </a:prstGeom>
          <a:solidFill>
            <a:srgbClr val="FBBF02"/>
          </a:solidFill>
        </p:spPr>
        <p:txBody>
          <a:bodyPr wrap="square" rtlCol="0">
            <a:spAutoFit/>
          </a:bodyPr>
          <a:lstStyle/>
          <a:p>
            <a:r>
              <a:rPr lang="en-ID" b="1">
                <a:solidFill>
                  <a:schemeClr val="bg1"/>
                </a:solidFill>
                <a:latin typeface="Poppins" panose="00000500000000000000" pitchFamily="2" charset="0"/>
                <a:cs typeface="Poppins" panose="00000500000000000000" pitchFamily="2" charset="0"/>
              </a:rPr>
              <a:t>school</a:t>
            </a:r>
          </a:p>
        </p:txBody>
      </p:sp>
      <p:sp>
        <p:nvSpPr>
          <p:cNvPr id="8" name="TextBox 7">
            <a:extLst>
              <a:ext uri="{FF2B5EF4-FFF2-40B4-BE49-F238E27FC236}">
                <a16:creationId xmlns:a16="http://schemas.microsoft.com/office/drawing/2014/main" id="{E1637E0A-A35C-40DB-B0D5-68B776B184E2}"/>
              </a:ext>
            </a:extLst>
          </p:cNvPr>
          <p:cNvSpPr txBox="1"/>
          <p:nvPr/>
        </p:nvSpPr>
        <p:spPr>
          <a:xfrm>
            <a:off x="992692" y="1871921"/>
            <a:ext cx="4450100" cy="923330"/>
          </a:xfrm>
          <a:prstGeom prst="rect">
            <a:avLst/>
          </a:prstGeom>
          <a:noFill/>
        </p:spPr>
        <p:txBody>
          <a:bodyPr wrap="square" rtlCol="0">
            <a:spAutoFit/>
          </a:bodyPr>
          <a:lstStyle/>
          <a:p>
            <a:r>
              <a:rPr lang="en-ID" sz="5400" b="1">
                <a:solidFill>
                  <a:schemeClr val="bg1"/>
                </a:solidFill>
                <a:latin typeface="Poppins" panose="00000500000000000000" pitchFamily="2" charset="0"/>
                <a:cs typeface="Poppins" panose="00000500000000000000" pitchFamily="2" charset="0"/>
              </a:rPr>
              <a:t>Thank You</a:t>
            </a:r>
            <a:endParaRPr lang="en-ID" sz="5400">
              <a:solidFill>
                <a:schemeClr val="bg1"/>
              </a:solidFill>
              <a:latin typeface="Poppins" panose="00000500000000000000" pitchFamily="2" charset="0"/>
              <a:cs typeface="Poppins" panose="00000500000000000000" pitchFamily="2" charset="0"/>
            </a:endParaRPr>
          </a:p>
        </p:txBody>
      </p:sp>
      <p:grpSp>
        <p:nvGrpSpPr>
          <p:cNvPr id="338" name="Group 337">
            <a:extLst>
              <a:ext uri="{FF2B5EF4-FFF2-40B4-BE49-F238E27FC236}">
                <a16:creationId xmlns:a16="http://schemas.microsoft.com/office/drawing/2014/main" id="{A5363CEF-E571-4033-93C3-FE2F1F0DD87D}"/>
              </a:ext>
            </a:extLst>
          </p:cNvPr>
          <p:cNvGrpSpPr/>
          <p:nvPr/>
        </p:nvGrpSpPr>
        <p:grpSpPr>
          <a:xfrm>
            <a:off x="5345814" y="924629"/>
            <a:ext cx="6111396" cy="4730419"/>
            <a:chOff x="5698390" y="1197534"/>
            <a:chExt cx="5758820" cy="4457514"/>
          </a:xfrm>
        </p:grpSpPr>
        <p:sp>
          <p:nvSpPr>
            <p:cNvPr id="192" name="Freeform: Shape 191">
              <a:extLst>
                <a:ext uri="{FF2B5EF4-FFF2-40B4-BE49-F238E27FC236}">
                  <a16:creationId xmlns:a16="http://schemas.microsoft.com/office/drawing/2014/main" id="{E4FE83A9-B5B9-4BC2-9269-E482DFCAAE44}"/>
                </a:ext>
              </a:extLst>
            </p:cNvPr>
            <p:cNvSpPr/>
            <p:nvPr/>
          </p:nvSpPr>
          <p:spPr>
            <a:xfrm rot="20938260">
              <a:off x="5905009" y="3137656"/>
              <a:ext cx="1578719" cy="2128771"/>
            </a:xfrm>
            <a:custGeom>
              <a:avLst/>
              <a:gdLst>
                <a:gd name="connsiteX0" fmla="*/ 0 w 1578719"/>
                <a:gd name="connsiteY0" fmla="*/ 0 h 2128771"/>
                <a:gd name="connsiteX1" fmla="*/ 1578720 w 1578719"/>
                <a:gd name="connsiteY1" fmla="*/ 0 h 2128771"/>
                <a:gd name="connsiteX2" fmla="*/ 1578720 w 1578719"/>
                <a:gd name="connsiteY2" fmla="*/ 2128772 h 2128771"/>
                <a:gd name="connsiteX3" fmla="*/ 0 w 1578719"/>
                <a:gd name="connsiteY3" fmla="*/ 2128772 h 2128771"/>
              </a:gdLst>
              <a:ahLst/>
              <a:cxnLst>
                <a:cxn ang="0">
                  <a:pos x="connsiteX0" y="connsiteY0"/>
                </a:cxn>
                <a:cxn ang="0">
                  <a:pos x="connsiteX1" y="connsiteY1"/>
                </a:cxn>
                <a:cxn ang="0">
                  <a:pos x="connsiteX2" y="connsiteY2"/>
                </a:cxn>
                <a:cxn ang="0">
                  <a:pos x="connsiteX3" y="connsiteY3"/>
                </a:cxn>
              </a:cxnLst>
              <a:rect l="l" t="t" r="r" b="b"/>
              <a:pathLst>
                <a:path w="1578719" h="2128771">
                  <a:moveTo>
                    <a:pt x="0" y="0"/>
                  </a:moveTo>
                  <a:lnTo>
                    <a:pt x="1578720" y="0"/>
                  </a:lnTo>
                  <a:lnTo>
                    <a:pt x="1578720" y="2128772"/>
                  </a:lnTo>
                  <a:lnTo>
                    <a:pt x="0" y="2128772"/>
                  </a:lnTo>
                  <a:close/>
                </a:path>
              </a:pathLst>
            </a:custGeom>
            <a:solidFill>
              <a:srgbClr val="FBBF02"/>
            </a:solidFill>
            <a:ln w="7144" cap="flat">
              <a:noFill/>
              <a:prstDash val="solid"/>
              <a:miter/>
            </a:ln>
          </p:spPr>
          <p:txBody>
            <a:bodyPr rtlCol="0" anchor="ctr"/>
            <a:lstStyle/>
            <a:p>
              <a:endParaRPr lang="en-ID"/>
            </a:p>
          </p:txBody>
        </p:sp>
        <p:grpSp>
          <p:nvGrpSpPr>
            <p:cNvPr id="193" name="Graphic 189" descr="Laptop with phone and calculator">
              <a:extLst>
                <a:ext uri="{FF2B5EF4-FFF2-40B4-BE49-F238E27FC236}">
                  <a16:creationId xmlns:a16="http://schemas.microsoft.com/office/drawing/2014/main" id="{34468484-C5A6-4764-875E-A810B7E92861}"/>
                </a:ext>
              </a:extLst>
            </p:cNvPr>
            <p:cNvGrpSpPr/>
            <p:nvPr/>
          </p:nvGrpSpPr>
          <p:grpSpPr>
            <a:xfrm>
              <a:off x="6651817" y="3404839"/>
              <a:ext cx="1578768" cy="2128837"/>
              <a:chOff x="6651817" y="3404839"/>
              <a:chExt cx="1578768" cy="2128837"/>
            </a:xfrm>
          </p:grpSpPr>
          <p:sp>
            <p:nvSpPr>
              <p:cNvPr id="194" name="Freeform: Shape 193">
                <a:extLst>
                  <a:ext uri="{FF2B5EF4-FFF2-40B4-BE49-F238E27FC236}">
                    <a16:creationId xmlns:a16="http://schemas.microsoft.com/office/drawing/2014/main" id="{31834B6D-C6EB-47BD-938D-DA6FBADEB16F}"/>
                  </a:ext>
                </a:extLst>
              </p:cNvPr>
              <p:cNvSpPr/>
              <p:nvPr/>
            </p:nvSpPr>
            <p:spPr>
              <a:xfrm>
                <a:off x="6651817" y="3404839"/>
                <a:ext cx="1578768" cy="2128837"/>
              </a:xfrm>
              <a:custGeom>
                <a:avLst/>
                <a:gdLst>
                  <a:gd name="connsiteX0" fmla="*/ 0 w 1578768"/>
                  <a:gd name="connsiteY0" fmla="*/ 0 h 2128837"/>
                  <a:gd name="connsiteX1" fmla="*/ 1578769 w 1578768"/>
                  <a:gd name="connsiteY1" fmla="*/ 0 h 2128837"/>
                  <a:gd name="connsiteX2" fmla="*/ 1578769 w 1578768"/>
                  <a:gd name="connsiteY2" fmla="*/ 2128838 h 2128837"/>
                  <a:gd name="connsiteX3" fmla="*/ 0 w 1578768"/>
                  <a:gd name="connsiteY3" fmla="*/ 2128838 h 2128837"/>
                </a:gdLst>
                <a:ahLst/>
                <a:cxnLst>
                  <a:cxn ang="0">
                    <a:pos x="connsiteX0" y="connsiteY0"/>
                  </a:cxn>
                  <a:cxn ang="0">
                    <a:pos x="connsiteX1" y="connsiteY1"/>
                  </a:cxn>
                  <a:cxn ang="0">
                    <a:pos x="connsiteX2" y="connsiteY2"/>
                  </a:cxn>
                  <a:cxn ang="0">
                    <a:pos x="connsiteX3" y="connsiteY3"/>
                  </a:cxn>
                </a:cxnLst>
                <a:rect l="l" t="t" r="r" b="b"/>
                <a:pathLst>
                  <a:path w="1578768" h="2128837">
                    <a:moveTo>
                      <a:pt x="0" y="0"/>
                    </a:moveTo>
                    <a:lnTo>
                      <a:pt x="1578769" y="0"/>
                    </a:lnTo>
                    <a:lnTo>
                      <a:pt x="1578769" y="2128838"/>
                    </a:lnTo>
                    <a:lnTo>
                      <a:pt x="0" y="2128838"/>
                    </a:lnTo>
                    <a:close/>
                  </a:path>
                </a:pathLst>
              </a:custGeom>
              <a:solidFill>
                <a:srgbClr val="F2F2F2"/>
              </a:solidFill>
              <a:ln w="7144" cap="flat">
                <a:noFill/>
                <a:prstDash val="solid"/>
                <a:miter/>
              </a:ln>
            </p:spPr>
            <p:txBody>
              <a:bodyPr rtlCol="0" anchor="ctr"/>
              <a:lstStyle/>
              <a:p>
                <a:endParaRPr lang="en-ID"/>
              </a:p>
            </p:txBody>
          </p:sp>
          <p:sp>
            <p:nvSpPr>
              <p:cNvPr id="195" name="Freeform: Shape 194">
                <a:extLst>
                  <a:ext uri="{FF2B5EF4-FFF2-40B4-BE49-F238E27FC236}">
                    <a16:creationId xmlns:a16="http://schemas.microsoft.com/office/drawing/2014/main" id="{806C8211-DAC0-44A1-90EA-B1741DB8D0AE}"/>
                  </a:ext>
                </a:extLst>
              </p:cNvPr>
              <p:cNvSpPr/>
              <p:nvPr/>
            </p:nvSpPr>
            <p:spPr>
              <a:xfrm>
                <a:off x="6876845" y="3751132"/>
                <a:ext cx="1128712" cy="1453038"/>
              </a:xfrm>
              <a:custGeom>
                <a:avLst/>
                <a:gdLst>
                  <a:gd name="connsiteX0" fmla="*/ 1128713 w 1128712"/>
                  <a:gd name="connsiteY0" fmla="*/ 1453039 h 1453038"/>
                  <a:gd name="connsiteX1" fmla="*/ 0 w 1128712"/>
                  <a:gd name="connsiteY1" fmla="*/ 1453039 h 1453038"/>
                  <a:gd name="connsiteX2" fmla="*/ 0 w 1128712"/>
                  <a:gd name="connsiteY2" fmla="*/ 1445895 h 1453038"/>
                  <a:gd name="connsiteX3" fmla="*/ 1128713 w 1128712"/>
                  <a:gd name="connsiteY3" fmla="*/ 1445895 h 1453038"/>
                  <a:gd name="connsiteX4" fmla="*/ 1128713 w 1128712"/>
                  <a:gd name="connsiteY4" fmla="*/ 1453039 h 1453038"/>
                  <a:gd name="connsiteX5" fmla="*/ 1128713 w 1128712"/>
                  <a:gd name="connsiteY5" fmla="*/ 1380173 h 1453038"/>
                  <a:gd name="connsiteX6" fmla="*/ 0 w 1128712"/>
                  <a:gd name="connsiteY6" fmla="*/ 1380173 h 1453038"/>
                  <a:gd name="connsiteX7" fmla="*/ 0 w 1128712"/>
                  <a:gd name="connsiteY7" fmla="*/ 1387316 h 1453038"/>
                  <a:gd name="connsiteX8" fmla="*/ 1128713 w 1128712"/>
                  <a:gd name="connsiteY8" fmla="*/ 1387316 h 1453038"/>
                  <a:gd name="connsiteX9" fmla="*/ 1128713 w 1128712"/>
                  <a:gd name="connsiteY9" fmla="*/ 1380173 h 1453038"/>
                  <a:gd name="connsiteX10" fmla="*/ 1128713 w 1128712"/>
                  <a:gd name="connsiteY10" fmla="*/ 1314450 h 1453038"/>
                  <a:gd name="connsiteX11" fmla="*/ 0 w 1128712"/>
                  <a:gd name="connsiteY11" fmla="*/ 1314450 h 1453038"/>
                  <a:gd name="connsiteX12" fmla="*/ 0 w 1128712"/>
                  <a:gd name="connsiteY12" fmla="*/ 1321594 h 1453038"/>
                  <a:gd name="connsiteX13" fmla="*/ 1128713 w 1128712"/>
                  <a:gd name="connsiteY13" fmla="*/ 1321594 h 1453038"/>
                  <a:gd name="connsiteX14" fmla="*/ 1128713 w 1128712"/>
                  <a:gd name="connsiteY14" fmla="*/ 1314450 h 1453038"/>
                  <a:gd name="connsiteX15" fmla="*/ 1128713 w 1128712"/>
                  <a:gd name="connsiteY15" fmla="*/ 1248727 h 1453038"/>
                  <a:gd name="connsiteX16" fmla="*/ 0 w 1128712"/>
                  <a:gd name="connsiteY16" fmla="*/ 1248727 h 1453038"/>
                  <a:gd name="connsiteX17" fmla="*/ 0 w 1128712"/>
                  <a:gd name="connsiteY17" fmla="*/ 1255871 h 1453038"/>
                  <a:gd name="connsiteX18" fmla="*/ 1128713 w 1128712"/>
                  <a:gd name="connsiteY18" fmla="*/ 1255871 h 1453038"/>
                  <a:gd name="connsiteX19" fmla="*/ 1128713 w 1128712"/>
                  <a:gd name="connsiteY19" fmla="*/ 1248727 h 1453038"/>
                  <a:gd name="connsiteX20" fmla="*/ 1128713 w 1128712"/>
                  <a:gd name="connsiteY20" fmla="*/ 1183005 h 1453038"/>
                  <a:gd name="connsiteX21" fmla="*/ 0 w 1128712"/>
                  <a:gd name="connsiteY21" fmla="*/ 1183005 h 1453038"/>
                  <a:gd name="connsiteX22" fmla="*/ 0 w 1128712"/>
                  <a:gd name="connsiteY22" fmla="*/ 1190149 h 1453038"/>
                  <a:gd name="connsiteX23" fmla="*/ 1128713 w 1128712"/>
                  <a:gd name="connsiteY23" fmla="*/ 1190149 h 1453038"/>
                  <a:gd name="connsiteX24" fmla="*/ 1128713 w 1128712"/>
                  <a:gd name="connsiteY24" fmla="*/ 1183005 h 1453038"/>
                  <a:gd name="connsiteX25" fmla="*/ 1128713 w 1128712"/>
                  <a:gd name="connsiteY25" fmla="*/ 1117283 h 1453038"/>
                  <a:gd name="connsiteX26" fmla="*/ 0 w 1128712"/>
                  <a:gd name="connsiteY26" fmla="*/ 1117283 h 1453038"/>
                  <a:gd name="connsiteX27" fmla="*/ 0 w 1128712"/>
                  <a:gd name="connsiteY27" fmla="*/ 1124426 h 1453038"/>
                  <a:gd name="connsiteX28" fmla="*/ 1128713 w 1128712"/>
                  <a:gd name="connsiteY28" fmla="*/ 1124426 h 1453038"/>
                  <a:gd name="connsiteX29" fmla="*/ 1128713 w 1128712"/>
                  <a:gd name="connsiteY29" fmla="*/ 1117283 h 1453038"/>
                  <a:gd name="connsiteX30" fmla="*/ 1128713 w 1128712"/>
                  <a:gd name="connsiteY30" fmla="*/ 1051560 h 1453038"/>
                  <a:gd name="connsiteX31" fmla="*/ 0 w 1128712"/>
                  <a:gd name="connsiteY31" fmla="*/ 1051560 h 1453038"/>
                  <a:gd name="connsiteX32" fmla="*/ 0 w 1128712"/>
                  <a:gd name="connsiteY32" fmla="*/ 1058704 h 1453038"/>
                  <a:gd name="connsiteX33" fmla="*/ 1128713 w 1128712"/>
                  <a:gd name="connsiteY33" fmla="*/ 1058704 h 1453038"/>
                  <a:gd name="connsiteX34" fmla="*/ 1128713 w 1128712"/>
                  <a:gd name="connsiteY34" fmla="*/ 1051560 h 1453038"/>
                  <a:gd name="connsiteX35" fmla="*/ 1128713 w 1128712"/>
                  <a:gd name="connsiteY35" fmla="*/ 985838 h 1453038"/>
                  <a:gd name="connsiteX36" fmla="*/ 0 w 1128712"/>
                  <a:gd name="connsiteY36" fmla="*/ 985838 h 1453038"/>
                  <a:gd name="connsiteX37" fmla="*/ 0 w 1128712"/>
                  <a:gd name="connsiteY37" fmla="*/ 992981 h 1453038"/>
                  <a:gd name="connsiteX38" fmla="*/ 1128713 w 1128712"/>
                  <a:gd name="connsiteY38" fmla="*/ 992981 h 1453038"/>
                  <a:gd name="connsiteX39" fmla="*/ 1128713 w 1128712"/>
                  <a:gd name="connsiteY39" fmla="*/ 985838 h 1453038"/>
                  <a:gd name="connsiteX40" fmla="*/ 1128713 w 1128712"/>
                  <a:gd name="connsiteY40" fmla="*/ 920115 h 1453038"/>
                  <a:gd name="connsiteX41" fmla="*/ 0 w 1128712"/>
                  <a:gd name="connsiteY41" fmla="*/ 920115 h 1453038"/>
                  <a:gd name="connsiteX42" fmla="*/ 0 w 1128712"/>
                  <a:gd name="connsiteY42" fmla="*/ 927259 h 1453038"/>
                  <a:gd name="connsiteX43" fmla="*/ 1128713 w 1128712"/>
                  <a:gd name="connsiteY43" fmla="*/ 927259 h 1453038"/>
                  <a:gd name="connsiteX44" fmla="*/ 1128713 w 1128712"/>
                  <a:gd name="connsiteY44" fmla="*/ 920115 h 1453038"/>
                  <a:gd name="connsiteX45" fmla="*/ 1128713 w 1128712"/>
                  <a:gd name="connsiteY45" fmla="*/ 854393 h 1453038"/>
                  <a:gd name="connsiteX46" fmla="*/ 0 w 1128712"/>
                  <a:gd name="connsiteY46" fmla="*/ 854393 h 1453038"/>
                  <a:gd name="connsiteX47" fmla="*/ 0 w 1128712"/>
                  <a:gd name="connsiteY47" fmla="*/ 861537 h 1453038"/>
                  <a:gd name="connsiteX48" fmla="*/ 1128713 w 1128712"/>
                  <a:gd name="connsiteY48" fmla="*/ 861537 h 1453038"/>
                  <a:gd name="connsiteX49" fmla="*/ 1128713 w 1128712"/>
                  <a:gd name="connsiteY49" fmla="*/ 854393 h 1453038"/>
                  <a:gd name="connsiteX50" fmla="*/ 1128713 w 1128712"/>
                  <a:gd name="connsiteY50" fmla="*/ 788670 h 1453038"/>
                  <a:gd name="connsiteX51" fmla="*/ 0 w 1128712"/>
                  <a:gd name="connsiteY51" fmla="*/ 788670 h 1453038"/>
                  <a:gd name="connsiteX52" fmla="*/ 0 w 1128712"/>
                  <a:gd name="connsiteY52" fmla="*/ 795814 h 1453038"/>
                  <a:gd name="connsiteX53" fmla="*/ 1128713 w 1128712"/>
                  <a:gd name="connsiteY53" fmla="*/ 795814 h 1453038"/>
                  <a:gd name="connsiteX54" fmla="*/ 1128713 w 1128712"/>
                  <a:gd name="connsiteY54" fmla="*/ 788670 h 1453038"/>
                  <a:gd name="connsiteX55" fmla="*/ 1128713 w 1128712"/>
                  <a:gd name="connsiteY55" fmla="*/ 722948 h 1453038"/>
                  <a:gd name="connsiteX56" fmla="*/ 0 w 1128712"/>
                  <a:gd name="connsiteY56" fmla="*/ 722948 h 1453038"/>
                  <a:gd name="connsiteX57" fmla="*/ 0 w 1128712"/>
                  <a:gd name="connsiteY57" fmla="*/ 730091 h 1453038"/>
                  <a:gd name="connsiteX58" fmla="*/ 1128713 w 1128712"/>
                  <a:gd name="connsiteY58" fmla="*/ 730091 h 1453038"/>
                  <a:gd name="connsiteX59" fmla="*/ 1128713 w 1128712"/>
                  <a:gd name="connsiteY59" fmla="*/ 722948 h 1453038"/>
                  <a:gd name="connsiteX60" fmla="*/ 1128713 w 1128712"/>
                  <a:gd name="connsiteY60" fmla="*/ 657225 h 1453038"/>
                  <a:gd name="connsiteX61" fmla="*/ 0 w 1128712"/>
                  <a:gd name="connsiteY61" fmla="*/ 657225 h 1453038"/>
                  <a:gd name="connsiteX62" fmla="*/ 0 w 1128712"/>
                  <a:gd name="connsiteY62" fmla="*/ 664369 h 1453038"/>
                  <a:gd name="connsiteX63" fmla="*/ 1128713 w 1128712"/>
                  <a:gd name="connsiteY63" fmla="*/ 664369 h 1453038"/>
                  <a:gd name="connsiteX64" fmla="*/ 1128713 w 1128712"/>
                  <a:gd name="connsiteY64" fmla="*/ 657225 h 1453038"/>
                  <a:gd name="connsiteX65" fmla="*/ 1128713 w 1128712"/>
                  <a:gd name="connsiteY65" fmla="*/ 591502 h 1453038"/>
                  <a:gd name="connsiteX66" fmla="*/ 0 w 1128712"/>
                  <a:gd name="connsiteY66" fmla="*/ 591502 h 1453038"/>
                  <a:gd name="connsiteX67" fmla="*/ 0 w 1128712"/>
                  <a:gd name="connsiteY67" fmla="*/ 598646 h 1453038"/>
                  <a:gd name="connsiteX68" fmla="*/ 1128713 w 1128712"/>
                  <a:gd name="connsiteY68" fmla="*/ 598646 h 1453038"/>
                  <a:gd name="connsiteX69" fmla="*/ 1128713 w 1128712"/>
                  <a:gd name="connsiteY69" fmla="*/ 591502 h 1453038"/>
                  <a:gd name="connsiteX70" fmla="*/ 1128713 w 1128712"/>
                  <a:gd name="connsiteY70" fmla="*/ 525780 h 1453038"/>
                  <a:gd name="connsiteX71" fmla="*/ 0 w 1128712"/>
                  <a:gd name="connsiteY71" fmla="*/ 525780 h 1453038"/>
                  <a:gd name="connsiteX72" fmla="*/ 0 w 1128712"/>
                  <a:gd name="connsiteY72" fmla="*/ 532924 h 1453038"/>
                  <a:gd name="connsiteX73" fmla="*/ 1128713 w 1128712"/>
                  <a:gd name="connsiteY73" fmla="*/ 532924 h 1453038"/>
                  <a:gd name="connsiteX74" fmla="*/ 1128713 w 1128712"/>
                  <a:gd name="connsiteY74" fmla="*/ 525780 h 1453038"/>
                  <a:gd name="connsiteX75" fmla="*/ 1128713 w 1128712"/>
                  <a:gd name="connsiteY75" fmla="*/ 460058 h 1453038"/>
                  <a:gd name="connsiteX76" fmla="*/ 0 w 1128712"/>
                  <a:gd name="connsiteY76" fmla="*/ 460058 h 1453038"/>
                  <a:gd name="connsiteX77" fmla="*/ 0 w 1128712"/>
                  <a:gd name="connsiteY77" fmla="*/ 467201 h 1453038"/>
                  <a:gd name="connsiteX78" fmla="*/ 1128713 w 1128712"/>
                  <a:gd name="connsiteY78" fmla="*/ 467201 h 1453038"/>
                  <a:gd name="connsiteX79" fmla="*/ 1128713 w 1128712"/>
                  <a:gd name="connsiteY79" fmla="*/ 460058 h 1453038"/>
                  <a:gd name="connsiteX80" fmla="*/ 1128713 w 1128712"/>
                  <a:gd name="connsiteY80" fmla="*/ 394335 h 1453038"/>
                  <a:gd name="connsiteX81" fmla="*/ 0 w 1128712"/>
                  <a:gd name="connsiteY81" fmla="*/ 394335 h 1453038"/>
                  <a:gd name="connsiteX82" fmla="*/ 0 w 1128712"/>
                  <a:gd name="connsiteY82" fmla="*/ 401479 h 1453038"/>
                  <a:gd name="connsiteX83" fmla="*/ 1128713 w 1128712"/>
                  <a:gd name="connsiteY83" fmla="*/ 401479 h 1453038"/>
                  <a:gd name="connsiteX84" fmla="*/ 1128713 w 1128712"/>
                  <a:gd name="connsiteY84" fmla="*/ 394335 h 1453038"/>
                  <a:gd name="connsiteX85" fmla="*/ 1128713 w 1128712"/>
                  <a:gd name="connsiteY85" fmla="*/ 328613 h 1453038"/>
                  <a:gd name="connsiteX86" fmla="*/ 0 w 1128712"/>
                  <a:gd name="connsiteY86" fmla="*/ 328613 h 1453038"/>
                  <a:gd name="connsiteX87" fmla="*/ 0 w 1128712"/>
                  <a:gd name="connsiteY87" fmla="*/ 335756 h 1453038"/>
                  <a:gd name="connsiteX88" fmla="*/ 1128713 w 1128712"/>
                  <a:gd name="connsiteY88" fmla="*/ 335756 h 1453038"/>
                  <a:gd name="connsiteX89" fmla="*/ 1128713 w 1128712"/>
                  <a:gd name="connsiteY89" fmla="*/ 328613 h 1453038"/>
                  <a:gd name="connsiteX90" fmla="*/ 1128713 w 1128712"/>
                  <a:gd name="connsiteY90" fmla="*/ 262890 h 1453038"/>
                  <a:gd name="connsiteX91" fmla="*/ 0 w 1128712"/>
                  <a:gd name="connsiteY91" fmla="*/ 262890 h 1453038"/>
                  <a:gd name="connsiteX92" fmla="*/ 0 w 1128712"/>
                  <a:gd name="connsiteY92" fmla="*/ 270034 h 1453038"/>
                  <a:gd name="connsiteX93" fmla="*/ 1128713 w 1128712"/>
                  <a:gd name="connsiteY93" fmla="*/ 270034 h 1453038"/>
                  <a:gd name="connsiteX94" fmla="*/ 1128713 w 1128712"/>
                  <a:gd name="connsiteY94" fmla="*/ 262890 h 1453038"/>
                  <a:gd name="connsiteX95" fmla="*/ 1128713 w 1128712"/>
                  <a:gd name="connsiteY95" fmla="*/ 197168 h 1453038"/>
                  <a:gd name="connsiteX96" fmla="*/ 0 w 1128712"/>
                  <a:gd name="connsiteY96" fmla="*/ 197168 h 1453038"/>
                  <a:gd name="connsiteX97" fmla="*/ 0 w 1128712"/>
                  <a:gd name="connsiteY97" fmla="*/ 204312 h 1453038"/>
                  <a:gd name="connsiteX98" fmla="*/ 1128713 w 1128712"/>
                  <a:gd name="connsiteY98" fmla="*/ 204312 h 1453038"/>
                  <a:gd name="connsiteX99" fmla="*/ 1128713 w 1128712"/>
                  <a:gd name="connsiteY99" fmla="*/ 197168 h 1453038"/>
                  <a:gd name="connsiteX100" fmla="*/ 1128713 w 1128712"/>
                  <a:gd name="connsiteY100" fmla="*/ 131445 h 1453038"/>
                  <a:gd name="connsiteX101" fmla="*/ 0 w 1128712"/>
                  <a:gd name="connsiteY101" fmla="*/ 131445 h 1453038"/>
                  <a:gd name="connsiteX102" fmla="*/ 0 w 1128712"/>
                  <a:gd name="connsiteY102" fmla="*/ 138589 h 1453038"/>
                  <a:gd name="connsiteX103" fmla="*/ 1128713 w 1128712"/>
                  <a:gd name="connsiteY103" fmla="*/ 138589 h 1453038"/>
                  <a:gd name="connsiteX104" fmla="*/ 1128713 w 1128712"/>
                  <a:gd name="connsiteY104" fmla="*/ 131445 h 1453038"/>
                  <a:gd name="connsiteX105" fmla="*/ 1128713 w 1128712"/>
                  <a:gd name="connsiteY105" fmla="*/ 65723 h 1453038"/>
                  <a:gd name="connsiteX106" fmla="*/ 0 w 1128712"/>
                  <a:gd name="connsiteY106" fmla="*/ 65723 h 1453038"/>
                  <a:gd name="connsiteX107" fmla="*/ 0 w 1128712"/>
                  <a:gd name="connsiteY107" fmla="*/ 72866 h 1453038"/>
                  <a:gd name="connsiteX108" fmla="*/ 1128713 w 1128712"/>
                  <a:gd name="connsiteY108" fmla="*/ 72866 h 1453038"/>
                  <a:gd name="connsiteX109" fmla="*/ 1128713 w 1128712"/>
                  <a:gd name="connsiteY109" fmla="*/ 65723 h 1453038"/>
                  <a:gd name="connsiteX110" fmla="*/ 1128713 w 1128712"/>
                  <a:gd name="connsiteY110" fmla="*/ 0 h 1453038"/>
                  <a:gd name="connsiteX111" fmla="*/ 0 w 1128712"/>
                  <a:gd name="connsiteY111" fmla="*/ 0 h 1453038"/>
                  <a:gd name="connsiteX112" fmla="*/ 0 w 1128712"/>
                  <a:gd name="connsiteY112" fmla="*/ 7144 h 1453038"/>
                  <a:gd name="connsiteX113" fmla="*/ 1128713 w 1128712"/>
                  <a:gd name="connsiteY113" fmla="*/ 7144 h 1453038"/>
                  <a:gd name="connsiteX114" fmla="*/ 1128713 w 1128712"/>
                  <a:gd name="connsiteY114" fmla="*/ 0 h 145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128712" h="1453038">
                    <a:moveTo>
                      <a:pt x="1128713" y="1453039"/>
                    </a:moveTo>
                    <a:lnTo>
                      <a:pt x="0" y="1453039"/>
                    </a:lnTo>
                    <a:lnTo>
                      <a:pt x="0" y="1445895"/>
                    </a:lnTo>
                    <a:lnTo>
                      <a:pt x="1128713" y="1445895"/>
                    </a:lnTo>
                    <a:lnTo>
                      <a:pt x="1128713" y="1453039"/>
                    </a:lnTo>
                    <a:close/>
                    <a:moveTo>
                      <a:pt x="1128713" y="1380173"/>
                    </a:moveTo>
                    <a:lnTo>
                      <a:pt x="0" y="1380173"/>
                    </a:lnTo>
                    <a:lnTo>
                      <a:pt x="0" y="1387316"/>
                    </a:lnTo>
                    <a:lnTo>
                      <a:pt x="1128713" y="1387316"/>
                    </a:lnTo>
                    <a:lnTo>
                      <a:pt x="1128713" y="1380173"/>
                    </a:lnTo>
                    <a:close/>
                    <a:moveTo>
                      <a:pt x="1128713" y="1314450"/>
                    </a:moveTo>
                    <a:lnTo>
                      <a:pt x="0" y="1314450"/>
                    </a:lnTo>
                    <a:lnTo>
                      <a:pt x="0" y="1321594"/>
                    </a:lnTo>
                    <a:lnTo>
                      <a:pt x="1128713" y="1321594"/>
                    </a:lnTo>
                    <a:lnTo>
                      <a:pt x="1128713" y="1314450"/>
                    </a:lnTo>
                    <a:close/>
                    <a:moveTo>
                      <a:pt x="1128713" y="1248727"/>
                    </a:moveTo>
                    <a:lnTo>
                      <a:pt x="0" y="1248727"/>
                    </a:lnTo>
                    <a:lnTo>
                      <a:pt x="0" y="1255871"/>
                    </a:lnTo>
                    <a:lnTo>
                      <a:pt x="1128713" y="1255871"/>
                    </a:lnTo>
                    <a:lnTo>
                      <a:pt x="1128713" y="1248727"/>
                    </a:lnTo>
                    <a:close/>
                    <a:moveTo>
                      <a:pt x="1128713" y="1183005"/>
                    </a:moveTo>
                    <a:lnTo>
                      <a:pt x="0" y="1183005"/>
                    </a:lnTo>
                    <a:lnTo>
                      <a:pt x="0" y="1190149"/>
                    </a:lnTo>
                    <a:lnTo>
                      <a:pt x="1128713" y="1190149"/>
                    </a:lnTo>
                    <a:lnTo>
                      <a:pt x="1128713" y="1183005"/>
                    </a:lnTo>
                    <a:close/>
                    <a:moveTo>
                      <a:pt x="1128713" y="1117283"/>
                    </a:moveTo>
                    <a:lnTo>
                      <a:pt x="0" y="1117283"/>
                    </a:lnTo>
                    <a:lnTo>
                      <a:pt x="0" y="1124426"/>
                    </a:lnTo>
                    <a:lnTo>
                      <a:pt x="1128713" y="1124426"/>
                    </a:lnTo>
                    <a:lnTo>
                      <a:pt x="1128713" y="1117283"/>
                    </a:lnTo>
                    <a:close/>
                    <a:moveTo>
                      <a:pt x="1128713" y="1051560"/>
                    </a:moveTo>
                    <a:lnTo>
                      <a:pt x="0" y="1051560"/>
                    </a:lnTo>
                    <a:lnTo>
                      <a:pt x="0" y="1058704"/>
                    </a:lnTo>
                    <a:lnTo>
                      <a:pt x="1128713" y="1058704"/>
                    </a:lnTo>
                    <a:lnTo>
                      <a:pt x="1128713" y="1051560"/>
                    </a:lnTo>
                    <a:close/>
                    <a:moveTo>
                      <a:pt x="1128713" y="985838"/>
                    </a:moveTo>
                    <a:lnTo>
                      <a:pt x="0" y="985838"/>
                    </a:lnTo>
                    <a:lnTo>
                      <a:pt x="0" y="992981"/>
                    </a:lnTo>
                    <a:lnTo>
                      <a:pt x="1128713" y="992981"/>
                    </a:lnTo>
                    <a:lnTo>
                      <a:pt x="1128713" y="985838"/>
                    </a:lnTo>
                    <a:close/>
                    <a:moveTo>
                      <a:pt x="1128713" y="920115"/>
                    </a:moveTo>
                    <a:lnTo>
                      <a:pt x="0" y="920115"/>
                    </a:lnTo>
                    <a:lnTo>
                      <a:pt x="0" y="927259"/>
                    </a:lnTo>
                    <a:lnTo>
                      <a:pt x="1128713" y="927259"/>
                    </a:lnTo>
                    <a:lnTo>
                      <a:pt x="1128713" y="920115"/>
                    </a:lnTo>
                    <a:close/>
                    <a:moveTo>
                      <a:pt x="1128713" y="854393"/>
                    </a:moveTo>
                    <a:lnTo>
                      <a:pt x="0" y="854393"/>
                    </a:lnTo>
                    <a:lnTo>
                      <a:pt x="0" y="861537"/>
                    </a:lnTo>
                    <a:lnTo>
                      <a:pt x="1128713" y="861537"/>
                    </a:lnTo>
                    <a:lnTo>
                      <a:pt x="1128713" y="854393"/>
                    </a:lnTo>
                    <a:close/>
                    <a:moveTo>
                      <a:pt x="1128713" y="788670"/>
                    </a:moveTo>
                    <a:lnTo>
                      <a:pt x="0" y="788670"/>
                    </a:lnTo>
                    <a:lnTo>
                      <a:pt x="0" y="795814"/>
                    </a:lnTo>
                    <a:lnTo>
                      <a:pt x="1128713" y="795814"/>
                    </a:lnTo>
                    <a:lnTo>
                      <a:pt x="1128713" y="788670"/>
                    </a:lnTo>
                    <a:close/>
                    <a:moveTo>
                      <a:pt x="1128713" y="722948"/>
                    </a:moveTo>
                    <a:lnTo>
                      <a:pt x="0" y="722948"/>
                    </a:lnTo>
                    <a:lnTo>
                      <a:pt x="0" y="730091"/>
                    </a:lnTo>
                    <a:lnTo>
                      <a:pt x="1128713" y="730091"/>
                    </a:lnTo>
                    <a:lnTo>
                      <a:pt x="1128713" y="722948"/>
                    </a:lnTo>
                    <a:close/>
                    <a:moveTo>
                      <a:pt x="1128713" y="657225"/>
                    </a:moveTo>
                    <a:lnTo>
                      <a:pt x="0" y="657225"/>
                    </a:lnTo>
                    <a:lnTo>
                      <a:pt x="0" y="664369"/>
                    </a:lnTo>
                    <a:lnTo>
                      <a:pt x="1128713" y="664369"/>
                    </a:lnTo>
                    <a:lnTo>
                      <a:pt x="1128713" y="657225"/>
                    </a:lnTo>
                    <a:close/>
                    <a:moveTo>
                      <a:pt x="1128713" y="591502"/>
                    </a:moveTo>
                    <a:lnTo>
                      <a:pt x="0" y="591502"/>
                    </a:lnTo>
                    <a:lnTo>
                      <a:pt x="0" y="598646"/>
                    </a:lnTo>
                    <a:lnTo>
                      <a:pt x="1128713" y="598646"/>
                    </a:lnTo>
                    <a:lnTo>
                      <a:pt x="1128713" y="591502"/>
                    </a:lnTo>
                    <a:close/>
                    <a:moveTo>
                      <a:pt x="1128713" y="525780"/>
                    </a:moveTo>
                    <a:lnTo>
                      <a:pt x="0" y="525780"/>
                    </a:lnTo>
                    <a:lnTo>
                      <a:pt x="0" y="532924"/>
                    </a:lnTo>
                    <a:lnTo>
                      <a:pt x="1128713" y="532924"/>
                    </a:lnTo>
                    <a:lnTo>
                      <a:pt x="1128713" y="525780"/>
                    </a:lnTo>
                    <a:close/>
                    <a:moveTo>
                      <a:pt x="1128713" y="460058"/>
                    </a:moveTo>
                    <a:lnTo>
                      <a:pt x="0" y="460058"/>
                    </a:lnTo>
                    <a:lnTo>
                      <a:pt x="0" y="467201"/>
                    </a:lnTo>
                    <a:lnTo>
                      <a:pt x="1128713" y="467201"/>
                    </a:lnTo>
                    <a:lnTo>
                      <a:pt x="1128713" y="460058"/>
                    </a:lnTo>
                    <a:close/>
                    <a:moveTo>
                      <a:pt x="1128713" y="394335"/>
                    </a:moveTo>
                    <a:lnTo>
                      <a:pt x="0" y="394335"/>
                    </a:lnTo>
                    <a:lnTo>
                      <a:pt x="0" y="401479"/>
                    </a:lnTo>
                    <a:lnTo>
                      <a:pt x="1128713" y="401479"/>
                    </a:lnTo>
                    <a:lnTo>
                      <a:pt x="1128713" y="394335"/>
                    </a:lnTo>
                    <a:close/>
                    <a:moveTo>
                      <a:pt x="1128713" y="328613"/>
                    </a:moveTo>
                    <a:lnTo>
                      <a:pt x="0" y="328613"/>
                    </a:lnTo>
                    <a:lnTo>
                      <a:pt x="0" y="335756"/>
                    </a:lnTo>
                    <a:lnTo>
                      <a:pt x="1128713" y="335756"/>
                    </a:lnTo>
                    <a:lnTo>
                      <a:pt x="1128713" y="328613"/>
                    </a:lnTo>
                    <a:close/>
                    <a:moveTo>
                      <a:pt x="1128713" y="262890"/>
                    </a:moveTo>
                    <a:lnTo>
                      <a:pt x="0" y="262890"/>
                    </a:lnTo>
                    <a:lnTo>
                      <a:pt x="0" y="270034"/>
                    </a:lnTo>
                    <a:lnTo>
                      <a:pt x="1128713" y="270034"/>
                    </a:lnTo>
                    <a:lnTo>
                      <a:pt x="1128713" y="262890"/>
                    </a:lnTo>
                    <a:close/>
                    <a:moveTo>
                      <a:pt x="1128713" y="197168"/>
                    </a:moveTo>
                    <a:lnTo>
                      <a:pt x="0" y="197168"/>
                    </a:lnTo>
                    <a:lnTo>
                      <a:pt x="0" y="204312"/>
                    </a:lnTo>
                    <a:lnTo>
                      <a:pt x="1128713" y="204312"/>
                    </a:lnTo>
                    <a:lnTo>
                      <a:pt x="1128713" y="197168"/>
                    </a:lnTo>
                    <a:close/>
                    <a:moveTo>
                      <a:pt x="1128713" y="131445"/>
                    </a:moveTo>
                    <a:lnTo>
                      <a:pt x="0" y="131445"/>
                    </a:lnTo>
                    <a:lnTo>
                      <a:pt x="0" y="138589"/>
                    </a:lnTo>
                    <a:lnTo>
                      <a:pt x="1128713" y="138589"/>
                    </a:lnTo>
                    <a:lnTo>
                      <a:pt x="1128713" y="131445"/>
                    </a:lnTo>
                    <a:close/>
                    <a:moveTo>
                      <a:pt x="1128713" y="65723"/>
                    </a:moveTo>
                    <a:lnTo>
                      <a:pt x="0" y="65723"/>
                    </a:lnTo>
                    <a:lnTo>
                      <a:pt x="0" y="72866"/>
                    </a:lnTo>
                    <a:lnTo>
                      <a:pt x="1128713" y="72866"/>
                    </a:lnTo>
                    <a:lnTo>
                      <a:pt x="1128713" y="65723"/>
                    </a:lnTo>
                    <a:close/>
                    <a:moveTo>
                      <a:pt x="1128713" y="0"/>
                    </a:moveTo>
                    <a:lnTo>
                      <a:pt x="0" y="0"/>
                    </a:lnTo>
                    <a:lnTo>
                      <a:pt x="0" y="7144"/>
                    </a:lnTo>
                    <a:lnTo>
                      <a:pt x="1128713" y="7144"/>
                    </a:lnTo>
                    <a:lnTo>
                      <a:pt x="1128713" y="0"/>
                    </a:lnTo>
                    <a:close/>
                  </a:path>
                </a:pathLst>
              </a:custGeom>
              <a:solidFill>
                <a:srgbClr val="CFCFCF"/>
              </a:solidFill>
              <a:ln w="7144" cap="flat">
                <a:noFill/>
                <a:prstDash val="solid"/>
                <a:miter/>
              </a:ln>
            </p:spPr>
            <p:txBody>
              <a:bodyPr rtlCol="0" anchor="ctr"/>
              <a:lstStyle/>
              <a:p>
                <a:endParaRPr lang="en-ID"/>
              </a:p>
            </p:txBody>
          </p:sp>
        </p:grpSp>
        <p:sp>
          <p:nvSpPr>
            <p:cNvPr id="196" name="Freeform: Shape 195">
              <a:extLst>
                <a:ext uri="{FF2B5EF4-FFF2-40B4-BE49-F238E27FC236}">
                  <a16:creationId xmlns:a16="http://schemas.microsoft.com/office/drawing/2014/main" id="{742EACA5-CE6C-4F75-BED8-159E44BEFC73}"/>
                </a:ext>
              </a:extLst>
            </p:cNvPr>
            <p:cNvSpPr/>
            <p:nvPr/>
          </p:nvSpPr>
          <p:spPr>
            <a:xfrm>
              <a:off x="9842723" y="3273987"/>
              <a:ext cx="1614487" cy="2381061"/>
            </a:xfrm>
            <a:custGeom>
              <a:avLst/>
              <a:gdLst>
                <a:gd name="connsiteX0" fmla="*/ 1611216 w 1614487"/>
                <a:gd name="connsiteY0" fmla="*/ 324640 h 2381061"/>
                <a:gd name="connsiteX1" fmla="*/ 1117976 w 1614487"/>
                <a:gd name="connsiteY1" fmla="*/ 333206 h 2381061"/>
                <a:gd name="connsiteX2" fmla="*/ 690065 w 1614487"/>
                <a:gd name="connsiteY2" fmla="*/ 354144 h 2381061"/>
                <a:gd name="connsiteX3" fmla="*/ 734599 w 1614487"/>
                <a:gd name="connsiteY3" fmla="*/ 283878 h 2381061"/>
                <a:gd name="connsiteX4" fmla="*/ 761474 w 1614487"/>
                <a:gd name="connsiteY4" fmla="*/ 204590 h 2381061"/>
                <a:gd name="connsiteX5" fmla="*/ 274970 w 1614487"/>
                <a:gd name="connsiteY5" fmla="*/ 42863 h 2381061"/>
                <a:gd name="connsiteX6" fmla="*/ 235744 w 1614487"/>
                <a:gd name="connsiteY6" fmla="*/ 42863 h 2381061"/>
                <a:gd name="connsiteX7" fmla="*/ 235744 w 1614487"/>
                <a:gd name="connsiteY7" fmla="*/ 0 h 2381061"/>
                <a:gd name="connsiteX8" fmla="*/ 0 w 1614487"/>
                <a:gd name="connsiteY8" fmla="*/ 0 h 2381061"/>
                <a:gd name="connsiteX9" fmla="*/ 0 w 1614487"/>
                <a:gd name="connsiteY9" fmla="*/ 103534 h 2381061"/>
                <a:gd name="connsiteX10" fmla="*/ 235744 w 1614487"/>
                <a:gd name="connsiteY10" fmla="*/ 103534 h 2381061"/>
                <a:gd name="connsiteX11" fmla="*/ 235744 w 1614487"/>
                <a:gd name="connsiteY11" fmla="*/ 57150 h 2381061"/>
                <a:gd name="connsiteX12" fmla="*/ 274970 w 1614487"/>
                <a:gd name="connsiteY12" fmla="*/ 57150 h 2381061"/>
                <a:gd name="connsiteX13" fmla="*/ 748165 w 1614487"/>
                <a:gd name="connsiteY13" fmla="*/ 209769 h 2381061"/>
                <a:gd name="connsiteX14" fmla="*/ 724948 w 1614487"/>
                <a:gd name="connsiteY14" fmla="*/ 273341 h 2381061"/>
                <a:gd name="connsiteX15" fmla="*/ 677192 w 1614487"/>
                <a:gd name="connsiteY15" fmla="*/ 360331 h 2381061"/>
                <a:gd name="connsiteX16" fmla="*/ 1120176 w 1614487"/>
                <a:gd name="connsiteY16" fmla="*/ 347322 h 2381061"/>
                <a:gd name="connsiteX17" fmla="*/ 1598221 w 1614487"/>
                <a:gd name="connsiteY17" fmla="*/ 330577 h 2381061"/>
                <a:gd name="connsiteX18" fmla="*/ 1510967 w 1614487"/>
                <a:gd name="connsiteY18" fmla="*/ 451749 h 2381061"/>
                <a:gd name="connsiteX19" fmla="*/ 1318886 w 1614487"/>
                <a:gd name="connsiteY19" fmla="*/ 1390431 h 2381061"/>
                <a:gd name="connsiteX20" fmla="*/ 1401389 w 1614487"/>
                <a:gd name="connsiteY20" fmla="*/ 1737153 h 2381061"/>
                <a:gd name="connsiteX21" fmla="*/ 1220324 w 1614487"/>
                <a:gd name="connsiteY21" fmla="*/ 2229193 h 2381061"/>
                <a:gd name="connsiteX22" fmla="*/ 676363 w 1614487"/>
                <a:gd name="connsiteY22" fmla="*/ 2348794 h 2381061"/>
                <a:gd name="connsiteX23" fmla="*/ 658339 w 1614487"/>
                <a:gd name="connsiteY23" fmla="*/ 2328856 h 2381061"/>
                <a:gd name="connsiteX24" fmla="*/ 658339 w 1614487"/>
                <a:gd name="connsiteY24" fmla="*/ 2264562 h 2381061"/>
                <a:gd name="connsiteX25" fmla="*/ 686914 w 1614487"/>
                <a:gd name="connsiteY25" fmla="*/ 2264562 h 2381061"/>
                <a:gd name="connsiteX26" fmla="*/ 686914 w 1614487"/>
                <a:gd name="connsiteY26" fmla="*/ 2093112 h 2381061"/>
                <a:gd name="connsiteX27" fmla="*/ 615477 w 1614487"/>
                <a:gd name="connsiteY27" fmla="*/ 2093112 h 2381061"/>
                <a:gd name="connsiteX28" fmla="*/ 615477 w 1614487"/>
                <a:gd name="connsiteY28" fmla="*/ 2264562 h 2381061"/>
                <a:gd name="connsiteX29" fmla="*/ 644052 w 1614487"/>
                <a:gd name="connsiteY29" fmla="*/ 2264562 h 2381061"/>
                <a:gd name="connsiteX30" fmla="*/ 644052 w 1614487"/>
                <a:gd name="connsiteY30" fmla="*/ 2328856 h 2381061"/>
                <a:gd name="connsiteX31" fmla="*/ 669941 w 1614487"/>
                <a:gd name="connsiteY31" fmla="*/ 2361552 h 2381061"/>
                <a:gd name="connsiteX32" fmla="*/ 790263 w 1614487"/>
                <a:gd name="connsiteY32" fmla="*/ 2381062 h 2381061"/>
                <a:gd name="connsiteX33" fmla="*/ 1228839 w 1614487"/>
                <a:gd name="connsiteY33" fmla="*/ 2240666 h 2381061"/>
                <a:gd name="connsiteX34" fmla="*/ 1415477 w 1614487"/>
                <a:gd name="connsiteY34" fmla="*/ 1734703 h 2381061"/>
                <a:gd name="connsiteX35" fmla="*/ 1332674 w 1614487"/>
                <a:gd name="connsiteY35" fmla="*/ 1386645 h 2381061"/>
                <a:gd name="connsiteX36" fmla="*/ 1256128 w 1614487"/>
                <a:gd name="connsiteY36" fmla="*/ 906535 h 2381061"/>
                <a:gd name="connsiteX37" fmla="*/ 1520219 w 1614487"/>
                <a:gd name="connsiteY37" fmla="*/ 462644 h 2381061"/>
                <a:gd name="connsiteX38" fmla="*/ 1611216 w 1614487"/>
                <a:gd name="connsiteY38" fmla="*/ 324640 h 2381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14487" h="2381061">
                  <a:moveTo>
                    <a:pt x="1611216" y="324640"/>
                  </a:moveTo>
                  <a:cubicBezTo>
                    <a:pt x="1584127" y="265405"/>
                    <a:pt x="1398332" y="289579"/>
                    <a:pt x="1117976" y="333206"/>
                  </a:cubicBezTo>
                  <a:cubicBezTo>
                    <a:pt x="926973" y="362931"/>
                    <a:pt x="710489" y="396628"/>
                    <a:pt x="690065" y="354144"/>
                  </a:cubicBezTo>
                  <a:cubicBezTo>
                    <a:pt x="685586" y="344822"/>
                    <a:pt x="689672" y="325062"/>
                    <a:pt x="734599" y="283878"/>
                  </a:cubicBezTo>
                  <a:cubicBezTo>
                    <a:pt x="762831" y="257996"/>
                    <a:pt x="771875" y="231322"/>
                    <a:pt x="761474" y="204590"/>
                  </a:cubicBezTo>
                  <a:cubicBezTo>
                    <a:pt x="723069" y="105849"/>
                    <a:pt x="420417" y="42863"/>
                    <a:pt x="274970" y="42863"/>
                  </a:cubicBezTo>
                  <a:lnTo>
                    <a:pt x="235744" y="42863"/>
                  </a:lnTo>
                  <a:lnTo>
                    <a:pt x="235744" y="0"/>
                  </a:lnTo>
                  <a:lnTo>
                    <a:pt x="0" y="0"/>
                  </a:lnTo>
                  <a:lnTo>
                    <a:pt x="0" y="103534"/>
                  </a:lnTo>
                  <a:lnTo>
                    <a:pt x="235744" y="103534"/>
                  </a:lnTo>
                  <a:lnTo>
                    <a:pt x="235744" y="57150"/>
                  </a:lnTo>
                  <a:lnTo>
                    <a:pt x="274970" y="57150"/>
                  </a:lnTo>
                  <a:cubicBezTo>
                    <a:pt x="438391" y="57150"/>
                    <a:pt x="715397" y="125523"/>
                    <a:pt x="748165" y="209769"/>
                  </a:cubicBezTo>
                  <a:cubicBezTo>
                    <a:pt x="756323" y="230750"/>
                    <a:pt x="748729" y="251539"/>
                    <a:pt x="724948" y="273341"/>
                  </a:cubicBezTo>
                  <a:cubicBezTo>
                    <a:pt x="682528" y="312232"/>
                    <a:pt x="667348" y="339871"/>
                    <a:pt x="677192" y="360331"/>
                  </a:cubicBezTo>
                  <a:cubicBezTo>
                    <a:pt x="700523" y="408865"/>
                    <a:pt x="860115" y="387791"/>
                    <a:pt x="1120176" y="347322"/>
                  </a:cubicBezTo>
                  <a:cubicBezTo>
                    <a:pt x="1332710" y="314239"/>
                    <a:pt x="1573611" y="276749"/>
                    <a:pt x="1598221" y="330577"/>
                  </a:cubicBezTo>
                  <a:cubicBezTo>
                    <a:pt x="1605308" y="346065"/>
                    <a:pt x="1595921" y="379669"/>
                    <a:pt x="1510967" y="451749"/>
                  </a:cubicBezTo>
                  <a:cubicBezTo>
                    <a:pt x="1146251" y="761210"/>
                    <a:pt x="1222439" y="1038880"/>
                    <a:pt x="1318886" y="1390431"/>
                  </a:cubicBezTo>
                  <a:cubicBezTo>
                    <a:pt x="1348805" y="1499466"/>
                    <a:pt x="1379737" y="1612209"/>
                    <a:pt x="1401389" y="1737153"/>
                  </a:cubicBezTo>
                  <a:cubicBezTo>
                    <a:pt x="1446810" y="1999193"/>
                    <a:pt x="1327995" y="2149362"/>
                    <a:pt x="1220324" y="2229193"/>
                  </a:cubicBezTo>
                  <a:cubicBezTo>
                    <a:pt x="1034608" y="2366896"/>
                    <a:pt x="756416" y="2389092"/>
                    <a:pt x="676363" y="2348794"/>
                  </a:cubicBezTo>
                  <a:cubicBezTo>
                    <a:pt x="668141" y="2344650"/>
                    <a:pt x="658339" y="2337835"/>
                    <a:pt x="658339" y="2328856"/>
                  </a:cubicBezTo>
                  <a:lnTo>
                    <a:pt x="658339" y="2264562"/>
                  </a:lnTo>
                  <a:lnTo>
                    <a:pt x="686914" y="2264562"/>
                  </a:lnTo>
                  <a:lnTo>
                    <a:pt x="686914" y="2093112"/>
                  </a:lnTo>
                  <a:lnTo>
                    <a:pt x="615477" y="2093112"/>
                  </a:lnTo>
                  <a:lnTo>
                    <a:pt x="615477" y="2264562"/>
                  </a:lnTo>
                  <a:lnTo>
                    <a:pt x="644052" y="2264562"/>
                  </a:lnTo>
                  <a:lnTo>
                    <a:pt x="644052" y="2328856"/>
                  </a:lnTo>
                  <a:cubicBezTo>
                    <a:pt x="644052" y="2337828"/>
                    <a:pt x="648545" y="2350780"/>
                    <a:pt x="669941" y="2361552"/>
                  </a:cubicBezTo>
                  <a:cubicBezTo>
                    <a:pt x="694408" y="2373868"/>
                    <a:pt x="737121" y="2381062"/>
                    <a:pt x="790263" y="2381062"/>
                  </a:cubicBezTo>
                  <a:cubicBezTo>
                    <a:pt x="912935" y="2381062"/>
                    <a:pt x="1091187" y="2342736"/>
                    <a:pt x="1228839" y="2240666"/>
                  </a:cubicBezTo>
                  <a:cubicBezTo>
                    <a:pt x="1339739" y="2158441"/>
                    <a:pt x="1462140" y="2003915"/>
                    <a:pt x="1415477" y="1734703"/>
                  </a:cubicBezTo>
                  <a:cubicBezTo>
                    <a:pt x="1393703" y="1609094"/>
                    <a:pt x="1362677" y="1496001"/>
                    <a:pt x="1332674" y="1386645"/>
                  </a:cubicBezTo>
                  <a:cubicBezTo>
                    <a:pt x="1283960" y="1209101"/>
                    <a:pt x="1241891" y="1055768"/>
                    <a:pt x="1256128" y="906535"/>
                  </a:cubicBezTo>
                  <a:cubicBezTo>
                    <a:pt x="1271702" y="743350"/>
                    <a:pt x="1355619" y="602304"/>
                    <a:pt x="1520219" y="462644"/>
                  </a:cubicBezTo>
                  <a:cubicBezTo>
                    <a:pt x="1595964" y="398371"/>
                    <a:pt x="1624882" y="354516"/>
                    <a:pt x="1611216" y="324640"/>
                  </a:cubicBezTo>
                  <a:close/>
                </a:path>
              </a:pathLst>
            </a:custGeom>
            <a:solidFill>
              <a:schemeClr val="bg1"/>
            </a:solidFill>
            <a:ln w="7144" cap="flat">
              <a:noFill/>
              <a:prstDash val="solid"/>
              <a:miter/>
            </a:ln>
          </p:spPr>
          <p:txBody>
            <a:bodyPr rtlCol="0" anchor="ctr"/>
            <a:lstStyle/>
            <a:p>
              <a:endParaRPr lang="en-ID"/>
            </a:p>
          </p:txBody>
        </p:sp>
        <p:grpSp>
          <p:nvGrpSpPr>
            <p:cNvPr id="197" name="Graphic 189" descr="Laptop with phone and calculator">
              <a:extLst>
                <a:ext uri="{FF2B5EF4-FFF2-40B4-BE49-F238E27FC236}">
                  <a16:creationId xmlns:a16="http://schemas.microsoft.com/office/drawing/2014/main" id="{34468484-C5A6-4764-875E-A810B7E92861}"/>
                </a:ext>
              </a:extLst>
            </p:cNvPr>
            <p:cNvGrpSpPr/>
            <p:nvPr/>
          </p:nvGrpSpPr>
          <p:grpSpPr>
            <a:xfrm>
              <a:off x="8391577" y="5169295"/>
              <a:ext cx="1567960" cy="315853"/>
              <a:chOff x="8391577" y="5169295"/>
              <a:chExt cx="1567960" cy="315853"/>
            </a:xfrm>
          </p:grpSpPr>
          <p:sp>
            <p:nvSpPr>
              <p:cNvPr id="198" name="Freeform: Shape 197">
                <a:extLst>
                  <a:ext uri="{FF2B5EF4-FFF2-40B4-BE49-F238E27FC236}">
                    <a16:creationId xmlns:a16="http://schemas.microsoft.com/office/drawing/2014/main" id="{31475845-EF02-42ED-A33F-C9B9CD3F517C}"/>
                  </a:ext>
                </a:extLst>
              </p:cNvPr>
              <p:cNvSpPr/>
              <p:nvPr/>
            </p:nvSpPr>
            <p:spPr>
              <a:xfrm>
                <a:off x="8391577" y="5169295"/>
                <a:ext cx="1567960" cy="315853"/>
              </a:xfrm>
              <a:custGeom>
                <a:avLst/>
                <a:gdLst>
                  <a:gd name="connsiteX0" fmla="*/ 1427293 w 1567960"/>
                  <a:gd name="connsiteY0" fmla="*/ 98534 h 315853"/>
                  <a:gd name="connsiteX1" fmla="*/ 15166 w 1567960"/>
                  <a:gd name="connsiteY1" fmla="*/ 315854 h 315853"/>
                  <a:gd name="connsiteX2" fmla="*/ 0 w 1567960"/>
                  <a:gd name="connsiteY2" fmla="*/ 217320 h 315853"/>
                  <a:gd name="connsiteX3" fmla="*/ 1412127 w 1567960"/>
                  <a:gd name="connsiteY3" fmla="*/ 0 h 315853"/>
                  <a:gd name="connsiteX4" fmla="*/ 1567960 w 1567960"/>
                  <a:gd name="connsiteY4" fmla="*/ 26289 h 315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960" h="315853">
                    <a:moveTo>
                      <a:pt x="1427293" y="98534"/>
                    </a:moveTo>
                    <a:lnTo>
                      <a:pt x="15166" y="315854"/>
                    </a:lnTo>
                    <a:lnTo>
                      <a:pt x="0" y="217320"/>
                    </a:lnTo>
                    <a:lnTo>
                      <a:pt x="1412127" y="0"/>
                    </a:lnTo>
                    <a:lnTo>
                      <a:pt x="1567960" y="26289"/>
                    </a:lnTo>
                    <a:close/>
                  </a:path>
                </a:pathLst>
              </a:custGeom>
              <a:solidFill>
                <a:schemeClr val="accent4"/>
              </a:solidFill>
              <a:ln w="7144" cap="flat">
                <a:noFill/>
                <a:prstDash val="solid"/>
                <a:miter/>
              </a:ln>
            </p:spPr>
            <p:txBody>
              <a:bodyPr rtlCol="0" anchor="ctr"/>
              <a:lstStyle/>
              <a:p>
                <a:endParaRPr lang="en-ID"/>
              </a:p>
            </p:txBody>
          </p:sp>
          <p:sp>
            <p:nvSpPr>
              <p:cNvPr id="199" name="Freeform: Shape 198">
                <a:extLst>
                  <a:ext uri="{FF2B5EF4-FFF2-40B4-BE49-F238E27FC236}">
                    <a16:creationId xmlns:a16="http://schemas.microsoft.com/office/drawing/2014/main" id="{F7664354-FCBB-4721-9227-C80FEFEEF127}"/>
                  </a:ext>
                </a:extLst>
              </p:cNvPr>
              <p:cNvSpPr/>
              <p:nvPr/>
            </p:nvSpPr>
            <p:spPr>
              <a:xfrm rot="-524900">
                <a:off x="8616629" y="5308818"/>
                <a:ext cx="871567" cy="7143"/>
              </a:xfrm>
              <a:custGeom>
                <a:avLst/>
                <a:gdLst>
                  <a:gd name="connsiteX0" fmla="*/ 0 w 871567"/>
                  <a:gd name="connsiteY0" fmla="*/ 0 h 7143"/>
                  <a:gd name="connsiteX1" fmla="*/ 871567 w 871567"/>
                  <a:gd name="connsiteY1" fmla="*/ 0 h 7143"/>
                  <a:gd name="connsiteX2" fmla="*/ 871567 w 871567"/>
                  <a:gd name="connsiteY2" fmla="*/ 7144 h 7143"/>
                  <a:gd name="connsiteX3" fmla="*/ 0 w 871567"/>
                  <a:gd name="connsiteY3" fmla="*/ 7144 h 7143"/>
                </a:gdLst>
                <a:ahLst/>
                <a:cxnLst>
                  <a:cxn ang="0">
                    <a:pos x="connsiteX0" y="connsiteY0"/>
                  </a:cxn>
                  <a:cxn ang="0">
                    <a:pos x="connsiteX1" y="connsiteY1"/>
                  </a:cxn>
                  <a:cxn ang="0">
                    <a:pos x="connsiteX2" y="connsiteY2"/>
                  </a:cxn>
                  <a:cxn ang="0">
                    <a:pos x="connsiteX3" y="connsiteY3"/>
                  </a:cxn>
                </a:cxnLst>
                <a:rect l="l" t="t" r="r" b="b"/>
                <a:pathLst>
                  <a:path w="871567" h="7143">
                    <a:moveTo>
                      <a:pt x="0" y="0"/>
                    </a:moveTo>
                    <a:lnTo>
                      <a:pt x="871567" y="0"/>
                    </a:lnTo>
                    <a:lnTo>
                      <a:pt x="871567" y="7144"/>
                    </a:lnTo>
                    <a:lnTo>
                      <a:pt x="0" y="7144"/>
                    </a:lnTo>
                    <a:close/>
                  </a:path>
                </a:pathLst>
              </a:custGeom>
              <a:solidFill>
                <a:srgbClr val="FFFFFF"/>
              </a:solidFill>
              <a:ln w="7144" cap="flat">
                <a:noFill/>
                <a:prstDash val="solid"/>
                <a:miter/>
              </a:ln>
            </p:spPr>
            <p:txBody>
              <a:bodyPr rtlCol="0" anchor="ctr"/>
              <a:lstStyle/>
              <a:p>
                <a:endParaRPr lang="en-ID"/>
              </a:p>
            </p:txBody>
          </p:sp>
        </p:grpSp>
        <p:grpSp>
          <p:nvGrpSpPr>
            <p:cNvPr id="200" name="Graphic 189" descr="Laptop with phone and calculator">
              <a:extLst>
                <a:ext uri="{FF2B5EF4-FFF2-40B4-BE49-F238E27FC236}">
                  <a16:creationId xmlns:a16="http://schemas.microsoft.com/office/drawing/2014/main" id="{34468484-C5A6-4764-875E-A810B7E92861}"/>
                </a:ext>
              </a:extLst>
            </p:cNvPr>
            <p:cNvGrpSpPr/>
            <p:nvPr/>
          </p:nvGrpSpPr>
          <p:grpSpPr>
            <a:xfrm>
              <a:off x="5698390" y="3287546"/>
              <a:ext cx="795027" cy="1536634"/>
              <a:chOff x="5698390" y="3287546"/>
              <a:chExt cx="795027" cy="1536634"/>
            </a:xfrm>
          </p:grpSpPr>
          <p:sp>
            <p:nvSpPr>
              <p:cNvPr id="201" name="Freeform: Shape 200">
                <a:extLst>
                  <a:ext uri="{FF2B5EF4-FFF2-40B4-BE49-F238E27FC236}">
                    <a16:creationId xmlns:a16="http://schemas.microsoft.com/office/drawing/2014/main" id="{B58B452F-5B27-4125-8BA8-F57C42FF232C}"/>
                  </a:ext>
                </a:extLst>
              </p:cNvPr>
              <p:cNvSpPr/>
              <p:nvPr/>
            </p:nvSpPr>
            <p:spPr>
              <a:xfrm>
                <a:off x="5698390" y="3287546"/>
                <a:ext cx="795027" cy="1536634"/>
              </a:xfrm>
              <a:custGeom>
                <a:avLst/>
                <a:gdLst>
                  <a:gd name="connsiteX0" fmla="*/ 737299 w 795027"/>
                  <a:gd name="connsiteY0" fmla="*/ 1536635 h 1536634"/>
                  <a:gd name="connsiteX1" fmla="*/ 57729 w 795027"/>
                  <a:gd name="connsiteY1" fmla="*/ 1536635 h 1536634"/>
                  <a:gd name="connsiteX2" fmla="*/ 0 w 795027"/>
                  <a:gd name="connsiteY2" fmla="*/ 1478906 h 1536634"/>
                  <a:gd name="connsiteX3" fmla="*/ 0 w 795027"/>
                  <a:gd name="connsiteY3" fmla="*/ 57729 h 1536634"/>
                  <a:gd name="connsiteX4" fmla="*/ 57729 w 795027"/>
                  <a:gd name="connsiteY4" fmla="*/ 0 h 1536634"/>
                  <a:gd name="connsiteX5" fmla="*/ 737299 w 795027"/>
                  <a:gd name="connsiteY5" fmla="*/ 0 h 1536634"/>
                  <a:gd name="connsiteX6" fmla="*/ 795028 w 795027"/>
                  <a:gd name="connsiteY6" fmla="*/ 57729 h 1536634"/>
                  <a:gd name="connsiteX7" fmla="*/ 795028 w 795027"/>
                  <a:gd name="connsiteY7" fmla="*/ 1478906 h 1536634"/>
                  <a:gd name="connsiteX8" fmla="*/ 737299 w 795027"/>
                  <a:gd name="connsiteY8" fmla="*/ 1536635 h 1536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027" h="1536634">
                    <a:moveTo>
                      <a:pt x="737299" y="1536635"/>
                    </a:moveTo>
                    <a:lnTo>
                      <a:pt x="57729" y="1536635"/>
                    </a:lnTo>
                    <a:cubicBezTo>
                      <a:pt x="25846" y="1536635"/>
                      <a:pt x="0" y="1510789"/>
                      <a:pt x="0" y="1478906"/>
                    </a:cubicBezTo>
                    <a:lnTo>
                      <a:pt x="0" y="57729"/>
                    </a:lnTo>
                    <a:cubicBezTo>
                      <a:pt x="0" y="25846"/>
                      <a:pt x="25846" y="0"/>
                      <a:pt x="57729" y="0"/>
                    </a:cubicBezTo>
                    <a:lnTo>
                      <a:pt x="737299" y="0"/>
                    </a:lnTo>
                    <a:cubicBezTo>
                      <a:pt x="769182" y="0"/>
                      <a:pt x="795028" y="25846"/>
                      <a:pt x="795028" y="57729"/>
                    </a:cubicBezTo>
                    <a:lnTo>
                      <a:pt x="795028" y="1478906"/>
                    </a:lnTo>
                    <a:cubicBezTo>
                      <a:pt x="795028" y="1510789"/>
                      <a:pt x="769182" y="1536635"/>
                      <a:pt x="737299" y="1536635"/>
                    </a:cubicBezTo>
                    <a:close/>
                  </a:path>
                </a:pathLst>
              </a:custGeom>
              <a:solidFill>
                <a:srgbClr val="505050"/>
              </a:solidFill>
              <a:ln w="7144" cap="flat">
                <a:noFill/>
                <a:prstDash val="solid"/>
                <a:miter/>
              </a:ln>
            </p:spPr>
            <p:txBody>
              <a:bodyPr rtlCol="0" anchor="ctr"/>
              <a:lstStyle/>
              <a:p>
                <a:endParaRPr lang="en-ID"/>
              </a:p>
            </p:txBody>
          </p:sp>
          <p:grpSp>
            <p:nvGrpSpPr>
              <p:cNvPr id="202" name="Graphic 189" descr="Laptop with phone and calculator">
                <a:extLst>
                  <a:ext uri="{FF2B5EF4-FFF2-40B4-BE49-F238E27FC236}">
                    <a16:creationId xmlns:a16="http://schemas.microsoft.com/office/drawing/2014/main" id="{34468484-C5A6-4764-875E-A810B7E92861}"/>
                  </a:ext>
                </a:extLst>
              </p:cNvPr>
              <p:cNvGrpSpPr/>
              <p:nvPr/>
            </p:nvGrpSpPr>
            <p:grpSpPr>
              <a:xfrm>
                <a:off x="5789773" y="3839843"/>
                <a:ext cx="622192" cy="823652"/>
                <a:chOff x="5789773" y="3839843"/>
                <a:chExt cx="622192" cy="823652"/>
              </a:xfrm>
            </p:grpSpPr>
            <p:grpSp>
              <p:nvGrpSpPr>
                <p:cNvPr id="203" name="Graphic 189" descr="Laptop with phone and calculator">
                  <a:extLst>
                    <a:ext uri="{FF2B5EF4-FFF2-40B4-BE49-F238E27FC236}">
                      <a16:creationId xmlns:a16="http://schemas.microsoft.com/office/drawing/2014/main" id="{34468484-C5A6-4764-875E-A810B7E92861}"/>
                    </a:ext>
                  </a:extLst>
                </p:cNvPr>
                <p:cNvGrpSpPr/>
                <p:nvPr/>
              </p:nvGrpSpPr>
              <p:grpSpPr>
                <a:xfrm>
                  <a:off x="5789773" y="3839843"/>
                  <a:ext cx="622192" cy="298244"/>
                  <a:chOff x="5789773" y="3839843"/>
                  <a:chExt cx="622192" cy="298244"/>
                </a:xfrm>
              </p:grpSpPr>
              <p:sp>
                <p:nvSpPr>
                  <p:cNvPr id="204" name="Freeform: Shape 203">
                    <a:extLst>
                      <a:ext uri="{FF2B5EF4-FFF2-40B4-BE49-F238E27FC236}">
                        <a16:creationId xmlns:a16="http://schemas.microsoft.com/office/drawing/2014/main" id="{02814946-F5E2-4830-BE0D-B97B46CDA6C1}"/>
                      </a:ext>
                    </a:extLst>
                  </p:cNvPr>
                  <p:cNvSpPr/>
                  <p:nvPr/>
                </p:nvSpPr>
                <p:spPr>
                  <a:xfrm>
                    <a:off x="5789773" y="4055134"/>
                    <a:ext cx="82953" cy="82953"/>
                  </a:xfrm>
                  <a:custGeom>
                    <a:avLst/>
                    <a:gdLst>
                      <a:gd name="connsiteX0" fmla="*/ 82953 w 82953"/>
                      <a:gd name="connsiteY0" fmla="*/ 41477 h 82953"/>
                      <a:gd name="connsiteX1" fmla="*/ 41477 w 82953"/>
                      <a:gd name="connsiteY1" fmla="*/ 82954 h 82953"/>
                      <a:gd name="connsiteX2" fmla="*/ 0 w 82953"/>
                      <a:gd name="connsiteY2" fmla="*/ 41477 h 82953"/>
                      <a:gd name="connsiteX3" fmla="*/ 41477 w 82953"/>
                      <a:gd name="connsiteY3" fmla="*/ 0 h 82953"/>
                      <a:gd name="connsiteX4" fmla="*/ 82953 w 82953"/>
                      <a:gd name="connsiteY4" fmla="*/ 41477 h 82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53" h="82953">
                        <a:moveTo>
                          <a:pt x="82953" y="41477"/>
                        </a:moveTo>
                        <a:cubicBezTo>
                          <a:pt x="82953" y="64383"/>
                          <a:pt x="64383" y="82954"/>
                          <a:pt x="41477" y="82954"/>
                        </a:cubicBezTo>
                        <a:cubicBezTo>
                          <a:pt x="18570" y="82954"/>
                          <a:pt x="0" y="64384"/>
                          <a:pt x="0" y="41477"/>
                        </a:cubicBezTo>
                        <a:cubicBezTo>
                          <a:pt x="0" y="18570"/>
                          <a:pt x="18570" y="0"/>
                          <a:pt x="41477" y="0"/>
                        </a:cubicBezTo>
                        <a:cubicBezTo>
                          <a:pt x="64383" y="0"/>
                          <a:pt x="82953" y="18570"/>
                          <a:pt x="82953" y="41477"/>
                        </a:cubicBezTo>
                        <a:close/>
                      </a:path>
                    </a:pathLst>
                  </a:custGeom>
                  <a:solidFill>
                    <a:srgbClr val="737373"/>
                  </a:solidFill>
                  <a:ln w="7144" cap="flat">
                    <a:noFill/>
                    <a:prstDash val="solid"/>
                    <a:miter/>
                  </a:ln>
                </p:spPr>
                <p:txBody>
                  <a:bodyPr rtlCol="0" anchor="ctr"/>
                  <a:lstStyle/>
                  <a:p>
                    <a:endParaRPr lang="en-ID"/>
                  </a:p>
                </p:txBody>
              </p:sp>
              <p:sp>
                <p:nvSpPr>
                  <p:cNvPr id="205" name="Freeform: Shape 204">
                    <a:extLst>
                      <a:ext uri="{FF2B5EF4-FFF2-40B4-BE49-F238E27FC236}">
                        <a16:creationId xmlns:a16="http://schemas.microsoft.com/office/drawing/2014/main" id="{29E99773-927D-4FE6-9700-78847885BC7F}"/>
                      </a:ext>
                    </a:extLst>
                  </p:cNvPr>
                  <p:cNvSpPr/>
                  <p:nvPr/>
                </p:nvSpPr>
                <p:spPr>
                  <a:xfrm>
                    <a:off x="5924583" y="4055134"/>
                    <a:ext cx="82953" cy="82953"/>
                  </a:xfrm>
                  <a:custGeom>
                    <a:avLst/>
                    <a:gdLst>
                      <a:gd name="connsiteX0" fmla="*/ 82953 w 82953"/>
                      <a:gd name="connsiteY0" fmla="*/ 41477 h 82953"/>
                      <a:gd name="connsiteX1" fmla="*/ 41477 w 82953"/>
                      <a:gd name="connsiteY1" fmla="*/ 82954 h 82953"/>
                      <a:gd name="connsiteX2" fmla="*/ 0 w 82953"/>
                      <a:gd name="connsiteY2" fmla="*/ 41477 h 82953"/>
                      <a:gd name="connsiteX3" fmla="*/ 41477 w 82953"/>
                      <a:gd name="connsiteY3" fmla="*/ 0 h 82953"/>
                      <a:gd name="connsiteX4" fmla="*/ 82953 w 82953"/>
                      <a:gd name="connsiteY4" fmla="*/ 41477 h 82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53" h="82953">
                        <a:moveTo>
                          <a:pt x="82953" y="41477"/>
                        </a:moveTo>
                        <a:cubicBezTo>
                          <a:pt x="82953" y="64383"/>
                          <a:pt x="64384" y="82954"/>
                          <a:pt x="41477" y="82954"/>
                        </a:cubicBezTo>
                        <a:cubicBezTo>
                          <a:pt x="18570" y="82954"/>
                          <a:pt x="0" y="64384"/>
                          <a:pt x="0" y="41477"/>
                        </a:cubicBezTo>
                        <a:cubicBezTo>
                          <a:pt x="0" y="18570"/>
                          <a:pt x="18570" y="0"/>
                          <a:pt x="41477" y="0"/>
                        </a:cubicBezTo>
                        <a:cubicBezTo>
                          <a:pt x="64384" y="0"/>
                          <a:pt x="82953" y="18570"/>
                          <a:pt x="82953" y="41477"/>
                        </a:cubicBezTo>
                        <a:close/>
                      </a:path>
                    </a:pathLst>
                  </a:custGeom>
                  <a:solidFill>
                    <a:srgbClr val="737373"/>
                  </a:solidFill>
                  <a:ln w="7144" cap="flat">
                    <a:noFill/>
                    <a:prstDash val="solid"/>
                    <a:miter/>
                  </a:ln>
                </p:spPr>
                <p:txBody>
                  <a:bodyPr rtlCol="0" anchor="ctr"/>
                  <a:lstStyle/>
                  <a:p>
                    <a:endParaRPr lang="en-ID"/>
                  </a:p>
                </p:txBody>
              </p:sp>
              <p:sp>
                <p:nvSpPr>
                  <p:cNvPr id="206" name="Freeform: Shape 205">
                    <a:extLst>
                      <a:ext uri="{FF2B5EF4-FFF2-40B4-BE49-F238E27FC236}">
                        <a16:creationId xmlns:a16="http://schemas.microsoft.com/office/drawing/2014/main" id="{E70E7FAE-37EE-478E-990B-4CD1729F7DF4}"/>
                      </a:ext>
                    </a:extLst>
                  </p:cNvPr>
                  <p:cNvSpPr/>
                  <p:nvPr/>
                </p:nvSpPr>
                <p:spPr>
                  <a:xfrm>
                    <a:off x="5795660" y="3839843"/>
                    <a:ext cx="55306" cy="55306"/>
                  </a:xfrm>
                  <a:custGeom>
                    <a:avLst/>
                    <a:gdLst>
                      <a:gd name="connsiteX0" fmla="*/ 55307 w 55306"/>
                      <a:gd name="connsiteY0" fmla="*/ 27653 h 55306"/>
                      <a:gd name="connsiteX1" fmla="*/ 27653 w 55306"/>
                      <a:gd name="connsiteY1" fmla="*/ 55307 h 55306"/>
                      <a:gd name="connsiteX2" fmla="*/ 0 w 55306"/>
                      <a:gd name="connsiteY2" fmla="*/ 27653 h 55306"/>
                      <a:gd name="connsiteX3" fmla="*/ 27653 w 55306"/>
                      <a:gd name="connsiteY3" fmla="*/ 0 h 55306"/>
                      <a:gd name="connsiteX4" fmla="*/ 55307 w 55306"/>
                      <a:gd name="connsiteY4" fmla="*/ 27653 h 55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06" h="55306">
                        <a:moveTo>
                          <a:pt x="55307" y="27653"/>
                        </a:moveTo>
                        <a:cubicBezTo>
                          <a:pt x="55307" y="42926"/>
                          <a:pt x="42926" y="55307"/>
                          <a:pt x="27653" y="55307"/>
                        </a:cubicBezTo>
                        <a:cubicBezTo>
                          <a:pt x="12381" y="55307"/>
                          <a:pt x="0" y="42926"/>
                          <a:pt x="0" y="27653"/>
                        </a:cubicBezTo>
                        <a:cubicBezTo>
                          <a:pt x="0" y="12381"/>
                          <a:pt x="12381" y="0"/>
                          <a:pt x="27653" y="0"/>
                        </a:cubicBezTo>
                        <a:cubicBezTo>
                          <a:pt x="42926" y="0"/>
                          <a:pt x="55307" y="12381"/>
                          <a:pt x="55307" y="27653"/>
                        </a:cubicBezTo>
                        <a:close/>
                      </a:path>
                    </a:pathLst>
                  </a:custGeom>
                  <a:solidFill>
                    <a:srgbClr val="CFCFCF"/>
                  </a:solidFill>
                  <a:ln w="7144" cap="flat">
                    <a:noFill/>
                    <a:prstDash val="solid"/>
                    <a:miter/>
                  </a:ln>
                </p:spPr>
                <p:txBody>
                  <a:bodyPr rtlCol="0" anchor="ctr"/>
                  <a:lstStyle/>
                  <a:p>
                    <a:endParaRPr lang="en-ID"/>
                  </a:p>
                </p:txBody>
              </p:sp>
              <p:sp>
                <p:nvSpPr>
                  <p:cNvPr id="207" name="Freeform: Shape 206">
                    <a:extLst>
                      <a:ext uri="{FF2B5EF4-FFF2-40B4-BE49-F238E27FC236}">
                        <a16:creationId xmlns:a16="http://schemas.microsoft.com/office/drawing/2014/main" id="{77D63D73-5A71-42B6-9ACA-021FB235FA52}"/>
                      </a:ext>
                    </a:extLst>
                  </p:cNvPr>
                  <p:cNvSpPr/>
                  <p:nvPr/>
                </p:nvSpPr>
                <p:spPr>
                  <a:xfrm>
                    <a:off x="5930469" y="3839843"/>
                    <a:ext cx="55306" cy="55306"/>
                  </a:xfrm>
                  <a:custGeom>
                    <a:avLst/>
                    <a:gdLst>
                      <a:gd name="connsiteX0" fmla="*/ 55307 w 55306"/>
                      <a:gd name="connsiteY0" fmla="*/ 27653 h 55306"/>
                      <a:gd name="connsiteX1" fmla="*/ 27653 w 55306"/>
                      <a:gd name="connsiteY1" fmla="*/ 55307 h 55306"/>
                      <a:gd name="connsiteX2" fmla="*/ 0 w 55306"/>
                      <a:gd name="connsiteY2" fmla="*/ 27653 h 55306"/>
                      <a:gd name="connsiteX3" fmla="*/ 27653 w 55306"/>
                      <a:gd name="connsiteY3" fmla="*/ 0 h 55306"/>
                      <a:gd name="connsiteX4" fmla="*/ 55307 w 55306"/>
                      <a:gd name="connsiteY4" fmla="*/ 27653 h 55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06" h="55306">
                        <a:moveTo>
                          <a:pt x="55307" y="27653"/>
                        </a:moveTo>
                        <a:cubicBezTo>
                          <a:pt x="55307" y="42926"/>
                          <a:pt x="42926" y="55307"/>
                          <a:pt x="27653" y="55307"/>
                        </a:cubicBezTo>
                        <a:cubicBezTo>
                          <a:pt x="12381" y="55307"/>
                          <a:pt x="0" y="42926"/>
                          <a:pt x="0" y="27653"/>
                        </a:cubicBezTo>
                        <a:cubicBezTo>
                          <a:pt x="0" y="12381"/>
                          <a:pt x="12381" y="0"/>
                          <a:pt x="27653" y="0"/>
                        </a:cubicBezTo>
                        <a:cubicBezTo>
                          <a:pt x="42926" y="0"/>
                          <a:pt x="55307" y="12381"/>
                          <a:pt x="55307" y="27653"/>
                        </a:cubicBezTo>
                        <a:close/>
                      </a:path>
                    </a:pathLst>
                  </a:custGeom>
                  <a:solidFill>
                    <a:srgbClr val="737373"/>
                  </a:solidFill>
                  <a:ln w="7144" cap="flat">
                    <a:noFill/>
                    <a:prstDash val="solid"/>
                    <a:miter/>
                  </a:ln>
                </p:spPr>
                <p:txBody>
                  <a:bodyPr rtlCol="0" anchor="ctr"/>
                  <a:lstStyle/>
                  <a:p>
                    <a:endParaRPr lang="en-ID"/>
                  </a:p>
                </p:txBody>
              </p:sp>
              <p:sp>
                <p:nvSpPr>
                  <p:cNvPr id="208" name="Freeform: Shape 207">
                    <a:extLst>
                      <a:ext uri="{FF2B5EF4-FFF2-40B4-BE49-F238E27FC236}">
                        <a16:creationId xmlns:a16="http://schemas.microsoft.com/office/drawing/2014/main" id="{A7BCA33A-7E14-4BD2-B5BE-B1CEB8CC7390}"/>
                      </a:ext>
                    </a:extLst>
                  </p:cNvPr>
                  <p:cNvSpPr/>
                  <p:nvPr/>
                </p:nvSpPr>
                <p:spPr>
                  <a:xfrm>
                    <a:off x="6059393" y="4055134"/>
                    <a:ext cx="82953" cy="82953"/>
                  </a:xfrm>
                  <a:custGeom>
                    <a:avLst/>
                    <a:gdLst>
                      <a:gd name="connsiteX0" fmla="*/ 82953 w 82953"/>
                      <a:gd name="connsiteY0" fmla="*/ 41477 h 82953"/>
                      <a:gd name="connsiteX1" fmla="*/ 41477 w 82953"/>
                      <a:gd name="connsiteY1" fmla="*/ 82954 h 82953"/>
                      <a:gd name="connsiteX2" fmla="*/ 0 w 82953"/>
                      <a:gd name="connsiteY2" fmla="*/ 41477 h 82953"/>
                      <a:gd name="connsiteX3" fmla="*/ 41477 w 82953"/>
                      <a:gd name="connsiteY3" fmla="*/ 0 h 82953"/>
                      <a:gd name="connsiteX4" fmla="*/ 82953 w 82953"/>
                      <a:gd name="connsiteY4" fmla="*/ 41477 h 82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53" h="82953">
                        <a:moveTo>
                          <a:pt x="82953" y="41477"/>
                        </a:moveTo>
                        <a:cubicBezTo>
                          <a:pt x="82953" y="64383"/>
                          <a:pt x="64383" y="82954"/>
                          <a:pt x="41477" y="82954"/>
                        </a:cubicBezTo>
                        <a:cubicBezTo>
                          <a:pt x="18570" y="82954"/>
                          <a:pt x="0" y="64384"/>
                          <a:pt x="0" y="41477"/>
                        </a:cubicBezTo>
                        <a:cubicBezTo>
                          <a:pt x="0" y="18570"/>
                          <a:pt x="18570" y="0"/>
                          <a:pt x="41477" y="0"/>
                        </a:cubicBezTo>
                        <a:cubicBezTo>
                          <a:pt x="64383" y="0"/>
                          <a:pt x="82953" y="18570"/>
                          <a:pt x="82953" y="41477"/>
                        </a:cubicBezTo>
                        <a:close/>
                      </a:path>
                    </a:pathLst>
                  </a:custGeom>
                  <a:solidFill>
                    <a:srgbClr val="737373"/>
                  </a:solidFill>
                  <a:ln w="7144" cap="flat">
                    <a:noFill/>
                    <a:prstDash val="solid"/>
                    <a:miter/>
                  </a:ln>
                </p:spPr>
                <p:txBody>
                  <a:bodyPr rtlCol="0" anchor="ctr"/>
                  <a:lstStyle/>
                  <a:p>
                    <a:endParaRPr lang="en-ID"/>
                  </a:p>
                </p:txBody>
              </p:sp>
              <p:sp>
                <p:nvSpPr>
                  <p:cNvPr id="209" name="Freeform: Shape 208">
                    <a:extLst>
                      <a:ext uri="{FF2B5EF4-FFF2-40B4-BE49-F238E27FC236}">
                        <a16:creationId xmlns:a16="http://schemas.microsoft.com/office/drawing/2014/main" id="{C10718D5-F9C2-484D-8685-2554341E4042}"/>
                      </a:ext>
                    </a:extLst>
                  </p:cNvPr>
                  <p:cNvSpPr/>
                  <p:nvPr/>
                </p:nvSpPr>
                <p:spPr>
                  <a:xfrm>
                    <a:off x="6194202" y="4055134"/>
                    <a:ext cx="82953" cy="82953"/>
                  </a:xfrm>
                  <a:custGeom>
                    <a:avLst/>
                    <a:gdLst>
                      <a:gd name="connsiteX0" fmla="*/ 82953 w 82953"/>
                      <a:gd name="connsiteY0" fmla="*/ 41477 h 82953"/>
                      <a:gd name="connsiteX1" fmla="*/ 41477 w 82953"/>
                      <a:gd name="connsiteY1" fmla="*/ 82954 h 82953"/>
                      <a:gd name="connsiteX2" fmla="*/ 0 w 82953"/>
                      <a:gd name="connsiteY2" fmla="*/ 41477 h 82953"/>
                      <a:gd name="connsiteX3" fmla="*/ 41477 w 82953"/>
                      <a:gd name="connsiteY3" fmla="*/ 0 h 82953"/>
                      <a:gd name="connsiteX4" fmla="*/ 82953 w 82953"/>
                      <a:gd name="connsiteY4" fmla="*/ 41477 h 82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53" h="82953">
                        <a:moveTo>
                          <a:pt x="82953" y="41477"/>
                        </a:moveTo>
                        <a:cubicBezTo>
                          <a:pt x="82953" y="64383"/>
                          <a:pt x="64383" y="82954"/>
                          <a:pt x="41477" y="82954"/>
                        </a:cubicBezTo>
                        <a:cubicBezTo>
                          <a:pt x="18570" y="82954"/>
                          <a:pt x="0" y="64384"/>
                          <a:pt x="0" y="41477"/>
                        </a:cubicBezTo>
                        <a:cubicBezTo>
                          <a:pt x="0" y="18570"/>
                          <a:pt x="18570" y="0"/>
                          <a:pt x="41477" y="0"/>
                        </a:cubicBezTo>
                        <a:cubicBezTo>
                          <a:pt x="64383" y="0"/>
                          <a:pt x="82953" y="18570"/>
                          <a:pt x="82953" y="41477"/>
                        </a:cubicBezTo>
                        <a:close/>
                      </a:path>
                    </a:pathLst>
                  </a:custGeom>
                  <a:solidFill>
                    <a:srgbClr val="737373"/>
                  </a:solidFill>
                  <a:ln w="7144" cap="flat">
                    <a:noFill/>
                    <a:prstDash val="solid"/>
                    <a:miter/>
                  </a:ln>
                </p:spPr>
                <p:txBody>
                  <a:bodyPr rtlCol="0" anchor="ctr"/>
                  <a:lstStyle/>
                  <a:p>
                    <a:endParaRPr lang="en-ID"/>
                  </a:p>
                </p:txBody>
              </p:sp>
              <p:sp>
                <p:nvSpPr>
                  <p:cNvPr id="210" name="Freeform: Shape 209">
                    <a:extLst>
                      <a:ext uri="{FF2B5EF4-FFF2-40B4-BE49-F238E27FC236}">
                        <a16:creationId xmlns:a16="http://schemas.microsoft.com/office/drawing/2014/main" id="{0DBF2841-829D-4269-BA01-505BA145AC1F}"/>
                      </a:ext>
                    </a:extLst>
                  </p:cNvPr>
                  <p:cNvSpPr/>
                  <p:nvPr/>
                </p:nvSpPr>
                <p:spPr>
                  <a:xfrm>
                    <a:off x="6329012" y="4055134"/>
                    <a:ext cx="82953" cy="82953"/>
                  </a:xfrm>
                  <a:custGeom>
                    <a:avLst/>
                    <a:gdLst>
                      <a:gd name="connsiteX0" fmla="*/ 82953 w 82953"/>
                      <a:gd name="connsiteY0" fmla="*/ 41477 h 82953"/>
                      <a:gd name="connsiteX1" fmla="*/ 41477 w 82953"/>
                      <a:gd name="connsiteY1" fmla="*/ 82954 h 82953"/>
                      <a:gd name="connsiteX2" fmla="*/ 0 w 82953"/>
                      <a:gd name="connsiteY2" fmla="*/ 41477 h 82953"/>
                      <a:gd name="connsiteX3" fmla="*/ 41477 w 82953"/>
                      <a:gd name="connsiteY3" fmla="*/ 0 h 82953"/>
                      <a:gd name="connsiteX4" fmla="*/ 82953 w 82953"/>
                      <a:gd name="connsiteY4" fmla="*/ 41477 h 82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53" h="82953">
                        <a:moveTo>
                          <a:pt x="82953" y="41477"/>
                        </a:moveTo>
                        <a:cubicBezTo>
                          <a:pt x="82953" y="64383"/>
                          <a:pt x="64383" y="82954"/>
                          <a:pt x="41477" y="82954"/>
                        </a:cubicBezTo>
                        <a:cubicBezTo>
                          <a:pt x="18570" y="82954"/>
                          <a:pt x="0" y="64384"/>
                          <a:pt x="0" y="41477"/>
                        </a:cubicBezTo>
                        <a:cubicBezTo>
                          <a:pt x="0" y="18570"/>
                          <a:pt x="18570" y="0"/>
                          <a:pt x="41477" y="0"/>
                        </a:cubicBezTo>
                        <a:cubicBezTo>
                          <a:pt x="64383" y="0"/>
                          <a:pt x="82953" y="18570"/>
                          <a:pt x="82953" y="41477"/>
                        </a:cubicBezTo>
                        <a:close/>
                      </a:path>
                    </a:pathLst>
                  </a:custGeom>
                  <a:solidFill>
                    <a:srgbClr val="737373"/>
                  </a:solidFill>
                  <a:ln w="7144" cap="flat">
                    <a:noFill/>
                    <a:prstDash val="solid"/>
                    <a:miter/>
                  </a:ln>
                </p:spPr>
                <p:txBody>
                  <a:bodyPr rtlCol="0" anchor="ctr"/>
                  <a:lstStyle/>
                  <a:p>
                    <a:endParaRPr lang="en-ID"/>
                  </a:p>
                </p:txBody>
              </p:sp>
            </p:grpSp>
            <p:grpSp>
              <p:nvGrpSpPr>
                <p:cNvPr id="211" name="Graphic 189" descr="Laptop with phone and calculator">
                  <a:extLst>
                    <a:ext uri="{FF2B5EF4-FFF2-40B4-BE49-F238E27FC236}">
                      <a16:creationId xmlns:a16="http://schemas.microsoft.com/office/drawing/2014/main" id="{34468484-C5A6-4764-875E-A810B7E92861}"/>
                    </a:ext>
                  </a:extLst>
                </p:cNvPr>
                <p:cNvGrpSpPr/>
                <p:nvPr/>
              </p:nvGrpSpPr>
              <p:grpSpPr>
                <a:xfrm>
                  <a:off x="5789773" y="4186487"/>
                  <a:ext cx="622192" cy="82953"/>
                  <a:chOff x="5789773" y="4186487"/>
                  <a:chExt cx="622192" cy="82953"/>
                </a:xfrm>
              </p:grpSpPr>
              <p:sp>
                <p:nvSpPr>
                  <p:cNvPr id="212" name="Freeform: Shape 211">
                    <a:extLst>
                      <a:ext uri="{FF2B5EF4-FFF2-40B4-BE49-F238E27FC236}">
                        <a16:creationId xmlns:a16="http://schemas.microsoft.com/office/drawing/2014/main" id="{F984C366-88D7-44BF-B266-4A6E8E01A1B3}"/>
                      </a:ext>
                    </a:extLst>
                  </p:cNvPr>
                  <p:cNvSpPr/>
                  <p:nvPr/>
                </p:nvSpPr>
                <p:spPr>
                  <a:xfrm>
                    <a:off x="5789773" y="4186487"/>
                    <a:ext cx="82953" cy="82953"/>
                  </a:xfrm>
                  <a:custGeom>
                    <a:avLst/>
                    <a:gdLst>
                      <a:gd name="connsiteX0" fmla="*/ 82953 w 82953"/>
                      <a:gd name="connsiteY0" fmla="*/ 41476 h 82953"/>
                      <a:gd name="connsiteX1" fmla="*/ 41477 w 82953"/>
                      <a:gd name="connsiteY1" fmla="*/ 82953 h 82953"/>
                      <a:gd name="connsiteX2" fmla="*/ 0 w 82953"/>
                      <a:gd name="connsiteY2" fmla="*/ 41476 h 82953"/>
                      <a:gd name="connsiteX3" fmla="*/ 41477 w 82953"/>
                      <a:gd name="connsiteY3" fmla="*/ 0 h 82953"/>
                      <a:gd name="connsiteX4" fmla="*/ 82953 w 82953"/>
                      <a:gd name="connsiteY4" fmla="*/ 41476 h 82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53" h="82953">
                        <a:moveTo>
                          <a:pt x="82953" y="41476"/>
                        </a:moveTo>
                        <a:cubicBezTo>
                          <a:pt x="82953" y="64383"/>
                          <a:pt x="64383" y="82953"/>
                          <a:pt x="41477" y="82953"/>
                        </a:cubicBezTo>
                        <a:cubicBezTo>
                          <a:pt x="18570" y="82953"/>
                          <a:pt x="0" y="64384"/>
                          <a:pt x="0" y="41476"/>
                        </a:cubicBezTo>
                        <a:cubicBezTo>
                          <a:pt x="0" y="18570"/>
                          <a:pt x="18570" y="0"/>
                          <a:pt x="41477" y="0"/>
                        </a:cubicBezTo>
                        <a:cubicBezTo>
                          <a:pt x="64383" y="0"/>
                          <a:pt x="82953" y="18569"/>
                          <a:pt x="82953" y="41476"/>
                        </a:cubicBezTo>
                        <a:close/>
                      </a:path>
                    </a:pathLst>
                  </a:custGeom>
                  <a:solidFill>
                    <a:srgbClr val="CFCFCF"/>
                  </a:solidFill>
                  <a:ln w="7144" cap="flat">
                    <a:noFill/>
                    <a:prstDash val="solid"/>
                    <a:miter/>
                  </a:ln>
                </p:spPr>
                <p:txBody>
                  <a:bodyPr rtlCol="0" anchor="ctr"/>
                  <a:lstStyle/>
                  <a:p>
                    <a:endParaRPr lang="en-ID"/>
                  </a:p>
                </p:txBody>
              </p:sp>
              <p:sp>
                <p:nvSpPr>
                  <p:cNvPr id="213" name="Freeform: Shape 212">
                    <a:extLst>
                      <a:ext uri="{FF2B5EF4-FFF2-40B4-BE49-F238E27FC236}">
                        <a16:creationId xmlns:a16="http://schemas.microsoft.com/office/drawing/2014/main" id="{078A31B0-F942-48E8-8354-1F1F2EBA396D}"/>
                      </a:ext>
                    </a:extLst>
                  </p:cNvPr>
                  <p:cNvSpPr/>
                  <p:nvPr/>
                </p:nvSpPr>
                <p:spPr>
                  <a:xfrm>
                    <a:off x="5924583" y="4186487"/>
                    <a:ext cx="82953" cy="82953"/>
                  </a:xfrm>
                  <a:custGeom>
                    <a:avLst/>
                    <a:gdLst>
                      <a:gd name="connsiteX0" fmla="*/ 82953 w 82953"/>
                      <a:gd name="connsiteY0" fmla="*/ 41476 h 82953"/>
                      <a:gd name="connsiteX1" fmla="*/ 41477 w 82953"/>
                      <a:gd name="connsiteY1" fmla="*/ 82953 h 82953"/>
                      <a:gd name="connsiteX2" fmla="*/ 0 w 82953"/>
                      <a:gd name="connsiteY2" fmla="*/ 41476 h 82953"/>
                      <a:gd name="connsiteX3" fmla="*/ 41477 w 82953"/>
                      <a:gd name="connsiteY3" fmla="*/ 0 h 82953"/>
                      <a:gd name="connsiteX4" fmla="*/ 82953 w 82953"/>
                      <a:gd name="connsiteY4" fmla="*/ 41476 h 82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53" h="82953">
                        <a:moveTo>
                          <a:pt x="82953" y="41476"/>
                        </a:moveTo>
                        <a:cubicBezTo>
                          <a:pt x="82953" y="64383"/>
                          <a:pt x="64384" y="82953"/>
                          <a:pt x="41477" y="82953"/>
                        </a:cubicBezTo>
                        <a:cubicBezTo>
                          <a:pt x="18570" y="82953"/>
                          <a:pt x="0" y="64384"/>
                          <a:pt x="0" y="41476"/>
                        </a:cubicBezTo>
                        <a:cubicBezTo>
                          <a:pt x="0" y="18570"/>
                          <a:pt x="18570" y="0"/>
                          <a:pt x="41477" y="0"/>
                        </a:cubicBezTo>
                        <a:cubicBezTo>
                          <a:pt x="64384" y="0"/>
                          <a:pt x="82953" y="18569"/>
                          <a:pt x="82953" y="41476"/>
                        </a:cubicBezTo>
                        <a:close/>
                      </a:path>
                    </a:pathLst>
                  </a:custGeom>
                  <a:solidFill>
                    <a:srgbClr val="737373"/>
                  </a:solidFill>
                  <a:ln w="7144" cap="flat">
                    <a:noFill/>
                    <a:prstDash val="solid"/>
                    <a:miter/>
                  </a:ln>
                </p:spPr>
                <p:txBody>
                  <a:bodyPr rtlCol="0" anchor="ctr"/>
                  <a:lstStyle/>
                  <a:p>
                    <a:endParaRPr lang="en-ID"/>
                  </a:p>
                </p:txBody>
              </p:sp>
              <p:sp>
                <p:nvSpPr>
                  <p:cNvPr id="214" name="Freeform: Shape 213">
                    <a:extLst>
                      <a:ext uri="{FF2B5EF4-FFF2-40B4-BE49-F238E27FC236}">
                        <a16:creationId xmlns:a16="http://schemas.microsoft.com/office/drawing/2014/main" id="{196D2070-C213-4260-9CC0-57FE015065C6}"/>
                      </a:ext>
                    </a:extLst>
                  </p:cNvPr>
                  <p:cNvSpPr/>
                  <p:nvPr/>
                </p:nvSpPr>
                <p:spPr>
                  <a:xfrm>
                    <a:off x="6059393" y="4186487"/>
                    <a:ext cx="82953" cy="82953"/>
                  </a:xfrm>
                  <a:custGeom>
                    <a:avLst/>
                    <a:gdLst>
                      <a:gd name="connsiteX0" fmla="*/ 82953 w 82953"/>
                      <a:gd name="connsiteY0" fmla="*/ 41476 h 82953"/>
                      <a:gd name="connsiteX1" fmla="*/ 41477 w 82953"/>
                      <a:gd name="connsiteY1" fmla="*/ 82953 h 82953"/>
                      <a:gd name="connsiteX2" fmla="*/ 0 w 82953"/>
                      <a:gd name="connsiteY2" fmla="*/ 41476 h 82953"/>
                      <a:gd name="connsiteX3" fmla="*/ 41477 w 82953"/>
                      <a:gd name="connsiteY3" fmla="*/ 0 h 82953"/>
                      <a:gd name="connsiteX4" fmla="*/ 82953 w 82953"/>
                      <a:gd name="connsiteY4" fmla="*/ 41476 h 82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53" h="82953">
                        <a:moveTo>
                          <a:pt x="82953" y="41476"/>
                        </a:moveTo>
                        <a:cubicBezTo>
                          <a:pt x="82953" y="64383"/>
                          <a:pt x="64383" y="82953"/>
                          <a:pt x="41477" y="82953"/>
                        </a:cubicBezTo>
                        <a:cubicBezTo>
                          <a:pt x="18570" y="82953"/>
                          <a:pt x="0" y="64384"/>
                          <a:pt x="0" y="41476"/>
                        </a:cubicBezTo>
                        <a:cubicBezTo>
                          <a:pt x="0" y="18570"/>
                          <a:pt x="18570" y="0"/>
                          <a:pt x="41477" y="0"/>
                        </a:cubicBezTo>
                        <a:cubicBezTo>
                          <a:pt x="64383" y="0"/>
                          <a:pt x="82953" y="18569"/>
                          <a:pt x="82953" y="41476"/>
                        </a:cubicBezTo>
                        <a:close/>
                      </a:path>
                    </a:pathLst>
                  </a:custGeom>
                  <a:solidFill>
                    <a:srgbClr val="737373"/>
                  </a:solidFill>
                  <a:ln w="7144" cap="flat">
                    <a:noFill/>
                    <a:prstDash val="solid"/>
                    <a:miter/>
                  </a:ln>
                </p:spPr>
                <p:txBody>
                  <a:bodyPr rtlCol="0" anchor="ctr"/>
                  <a:lstStyle/>
                  <a:p>
                    <a:endParaRPr lang="en-ID"/>
                  </a:p>
                </p:txBody>
              </p:sp>
              <p:sp>
                <p:nvSpPr>
                  <p:cNvPr id="215" name="Freeform: Shape 214">
                    <a:extLst>
                      <a:ext uri="{FF2B5EF4-FFF2-40B4-BE49-F238E27FC236}">
                        <a16:creationId xmlns:a16="http://schemas.microsoft.com/office/drawing/2014/main" id="{FE4B7087-841A-4AE7-BC0B-94B1588A8ED8}"/>
                      </a:ext>
                    </a:extLst>
                  </p:cNvPr>
                  <p:cNvSpPr/>
                  <p:nvPr/>
                </p:nvSpPr>
                <p:spPr>
                  <a:xfrm>
                    <a:off x="6194202" y="4186487"/>
                    <a:ext cx="82953" cy="82953"/>
                  </a:xfrm>
                  <a:custGeom>
                    <a:avLst/>
                    <a:gdLst>
                      <a:gd name="connsiteX0" fmla="*/ 82953 w 82953"/>
                      <a:gd name="connsiteY0" fmla="*/ 41476 h 82953"/>
                      <a:gd name="connsiteX1" fmla="*/ 41477 w 82953"/>
                      <a:gd name="connsiteY1" fmla="*/ 82953 h 82953"/>
                      <a:gd name="connsiteX2" fmla="*/ 0 w 82953"/>
                      <a:gd name="connsiteY2" fmla="*/ 41476 h 82953"/>
                      <a:gd name="connsiteX3" fmla="*/ 41477 w 82953"/>
                      <a:gd name="connsiteY3" fmla="*/ 0 h 82953"/>
                      <a:gd name="connsiteX4" fmla="*/ 82953 w 82953"/>
                      <a:gd name="connsiteY4" fmla="*/ 41476 h 82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53" h="82953">
                        <a:moveTo>
                          <a:pt x="82953" y="41476"/>
                        </a:moveTo>
                        <a:cubicBezTo>
                          <a:pt x="82953" y="64383"/>
                          <a:pt x="64383" y="82953"/>
                          <a:pt x="41477" y="82953"/>
                        </a:cubicBezTo>
                        <a:cubicBezTo>
                          <a:pt x="18570" y="82953"/>
                          <a:pt x="0" y="64384"/>
                          <a:pt x="0" y="41476"/>
                        </a:cubicBezTo>
                        <a:cubicBezTo>
                          <a:pt x="0" y="18570"/>
                          <a:pt x="18570" y="0"/>
                          <a:pt x="41477" y="0"/>
                        </a:cubicBezTo>
                        <a:cubicBezTo>
                          <a:pt x="64383" y="0"/>
                          <a:pt x="82953" y="18569"/>
                          <a:pt x="82953" y="41476"/>
                        </a:cubicBezTo>
                        <a:close/>
                      </a:path>
                    </a:pathLst>
                  </a:custGeom>
                  <a:solidFill>
                    <a:srgbClr val="737373"/>
                  </a:solidFill>
                  <a:ln w="7144" cap="flat">
                    <a:noFill/>
                    <a:prstDash val="solid"/>
                    <a:miter/>
                  </a:ln>
                </p:spPr>
                <p:txBody>
                  <a:bodyPr rtlCol="0" anchor="ctr"/>
                  <a:lstStyle/>
                  <a:p>
                    <a:endParaRPr lang="en-ID"/>
                  </a:p>
                </p:txBody>
              </p:sp>
              <p:sp>
                <p:nvSpPr>
                  <p:cNvPr id="216" name="Freeform: Shape 215">
                    <a:extLst>
                      <a:ext uri="{FF2B5EF4-FFF2-40B4-BE49-F238E27FC236}">
                        <a16:creationId xmlns:a16="http://schemas.microsoft.com/office/drawing/2014/main" id="{50DAAFAB-1751-4D63-8EDF-E752D10EE238}"/>
                      </a:ext>
                    </a:extLst>
                  </p:cNvPr>
                  <p:cNvSpPr/>
                  <p:nvPr/>
                </p:nvSpPr>
                <p:spPr>
                  <a:xfrm>
                    <a:off x="6329012" y="4186487"/>
                    <a:ext cx="82953" cy="82953"/>
                  </a:xfrm>
                  <a:custGeom>
                    <a:avLst/>
                    <a:gdLst>
                      <a:gd name="connsiteX0" fmla="*/ 82953 w 82953"/>
                      <a:gd name="connsiteY0" fmla="*/ 41476 h 82953"/>
                      <a:gd name="connsiteX1" fmla="*/ 41477 w 82953"/>
                      <a:gd name="connsiteY1" fmla="*/ 82953 h 82953"/>
                      <a:gd name="connsiteX2" fmla="*/ 0 w 82953"/>
                      <a:gd name="connsiteY2" fmla="*/ 41476 h 82953"/>
                      <a:gd name="connsiteX3" fmla="*/ 41477 w 82953"/>
                      <a:gd name="connsiteY3" fmla="*/ 0 h 82953"/>
                      <a:gd name="connsiteX4" fmla="*/ 82953 w 82953"/>
                      <a:gd name="connsiteY4" fmla="*/ 41476 h 82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53" h="82953">
                        <a:moveTo>
                          <a:pt x="82953" y="41476"/>
                        </a:moveTo>
                        <a:cubicBezTo>
                          <a:pt x="82953" y="64383"/>
                          <a:pt x="64383" y="82953"/>
                          <a:pt x="41477" y="82953"/>
                        </a:cubicBezTo>
                        <a:cubicBezTo>
                          <a:pt x="18570" y="82953"/>
                          <a:pt x="0" y="64384"/>
                          <a:pt x="0" y="41476"/>
                        </a:cubicBezTo>
                        <a:cubicBezTo>
                          <a:pt x="0" y="18570"/>
                          <a:pt x="18570" y="0"/>
                          <a:pt x="41477" y="0"/>
                        </a:cubicBezTo>
                        <a:cubicBezTo>
                          <a:pt x="64383" y="0"/>
                          <a:pt x="82953" y="18569"/>
                          <a:pt x="82953" y="41476"/>
                        </a:cubicBezTo>
                        <a:close/>
                      </a:path>
                    </a:pathLst>
                  </a:custGeom>
                  <a:solidFill>
                    <a:srgbClr val="CFCFCF"/>
                  </a:solidFill>
                  <a:ln w="7144" cap="flat">
                    <a:noFill/>
                    <a:prstDash val="solid"/>
                    <a:miter/>
                  </a:ln>
                </p:spPr>
                <p:txBody>
                  <a:bodyPr rtlCol="0" anchor="ctr"/>
                  <a:lstStyle/>
                  <a:p>
                    <a:endParaRPr lang="en-ID"/>
                  </a:p>
                </p:txBody>
              </p:sp>
            </p:grpSp>
            <p:grpSp>
              <p:nvGrpSpPr>
                <p:cNvPr id="217" name="Graphic 189" descr="Laptop with phone and calculator">
                  <a:extLst>
                    <a:ext uri="{FF2B5EF4-FFF2-40B4-BE49-F238E27FC236}">
                      <a16:creationId xmlns:a16="http://schemas.microsoft.com/office/drawing/2014/main" id="{34468484-C5A6-4764-875E-A810B7E92861}"/>
                    </a:ext>
                  </a:extLst>
                </p:cNvPr>
                <p:cNvGrpSpPr/>
                <p:nvPr/>
              </p:nvGrpSpPr>
              <p:grpSpPr>
                <a:xfrm>
                  <a:off x="5789773" y="4317839"/>
                  <a:ext cx="622192" cy="82953"/>
                  <a:chOff x="5789773" y="4317839"/>
                  <a:chExt cx="622192" cy="82953"/>
                </a:xfrm>
              </p:grpSpPr>
              <p:sp>
                <p:nvSpPr>
                  <p:cNvPr id="218" name="Freeform: Shape 217">
                    <a:extLst>
                      <a:ext uri="{FF2B5EF4-FFF2-40B4-BE49-F238E27FC236}">
                        <a16:creationId xmlns:a16="http://schemas.microsoft.com/office/drawing/2014/main" id="{8CD45914-8437-4499-B825-5AEC58AE137B}"/>
                      </a:ext>
                    </a:extLst>
                  </p:cNvPr>
                  <p:cNvSpPr/>
                  <p:nvPr/>
                </p:nvSpPr>
                <p:spPr>
                  <a:xfrm>
                    <a:off x="5789773" y="4317839"/>
                    <a:ext cx="82953" cy="82953"/>
                  </a:xfrm>
                  <a:custGeom>
                    <a:avLst/>
                    <a:gdLst>
                      <a:gd name="connsiteX0" fmla="*/ 82953 w 82953"/>
                      <a:gd name="connsiteY0" fmla="*/ 41477 h 82953"/>
                      <a:gd name="connsiteX1" fmla="*/ 41477 w 82953"/>
                      <a:gd name="connsiteY1" fmla="*/ 82953 h 82953"/>
                      <a:gd name="connsiteX2" fmla="*/ 0 w 82953"/>
                      <a:gd name="connsiteY2" fmla="*/ 41477 h 82953"/>
                      <a:gd name="connsiteX3" fmla="*/ 41477 w 82953"/>
                      <a:gd name="connsiteY3" fmla="*/ 0 h 82953"/>
                      <a:gd name="connsiteX4" fmla="*/ 82953 w 82953"/>
                      <a:gd name="connsiteY4" fmla="*/ 41477 h 82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53" h="82953">
                        <a:moveTo>
                          <a:pt x="82953" y="41477"/>
                        </a:moveTo>
                        <a:cubicBezTo>
                          <a:pt x="82953" y="64383"/>
                          <a:pt x="64383" y="82953"/>
                          <a:pt x="41477" y="82953"/>
                        </a:cubicBezTo>
                        <a:cubicBezTo>
                          <a:pt x="18570" y="82953"/>
                          <a:pt x="0" y="64384"/>
                          <a:pt x="0" y="41477"/>
                        </a:cubicBezTo>
                        <a:cubicBezTo>
                          <a:pt x="0" y="18570"/>
                          <a:pt x="18570" y="0"/>
                          <a:pt x="41477" y="0"/>
                        </a:cubicBezTo>
                        <a:cubicBezTo>
                          <a:pt x="64383" y="0"/>
                          <a:pt x="82953" y="18569"/>
                          <a:pt x="82953" y="41477"/>
                        </a:cubicBezTo>
                        <a:close/>
                      </a:path>
                    </a:pathLst>
                  </a:custGeom>
                  <a:solidFill>
                    <a:srgbClr val="CFCFCF"/>
                  </a:solidFill>
                  <a:ln w="7144" cap="flat">
                    <a:noFill/>
                    <a:prstDash val="solid"/>
                    <a:miter/>
                  </a:ln>
                </p:spPr>
                <p:txBody>
                  <a:bodyPr rtlCol="0" anchor="ctr"/>
                  <a:lstStyle/>
                  <a:p>
                    <a:endParaRPr lang="en-ID"/>
                  </a:p>
                </p:txBody>
              </p:sp>
              <p:sp>
                <p:nvSpPr>
                  <p:cNvPr id="219" name="Freeform: Shape 218">
                    <a:extLst>
                      <a:ext uri="{FF2B5EF4-FFF2-40B4-BE49-F238E27FC236}">
                        <a16:creationId xmlns:a16="http://schemas.microsoft.com/office/drawing/2014/main" id="{245A7388-C839-4508-B67C-CCD4BEC7366B}"/>
                      </a:ext>
                    </a:extLst>
                  </p:cNvPr>
                  <p:cNvSpPr/>
                  <p:nvPr/>
                </p:nvSpPr>
                <p:spPr>
                  <a:xfrm>
                    <a:off x="5924583" y="4317839"/>
                    <a:ext cx="82953" cy="82953"/>
                  </a:xfrm>
                  <a:custGeom>
                    <a:avLst/>
                    <a:gdLst>
                      <a:gd name="connsiteX0" fmla="*/ 82953 w 82953"/>
                      <a:gd name="connsiteY0" fmla="*/ 41477 h 82953"/>
                      <a:gd name="connsiteX1" fmla="*/ 41477 w 82953"/>
                      <a:gd name="connsiteY1" fmla="*/ 82953 h 82953"/>
                      <a:gd name="connsiteX2" fmla="*/ 0 w 82953"/>
                      <a:gd name="connsiteY2" fmla="*/ 41477 h 82953"/>
                      <a:gd name="connsiteX3" fmla="*/ 41477 w 82953"/>
                      <a:gd name="connsiteY3" fmla="*/ 0 h 82953"/>
                      <a:gd name="connsiteX4" fmla="*/ 82953 w 82953"/>
                      <a:gd name="connsiteY4" fmla="*/ 41477 h 82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53" h="82953">
                        <a:moveTo>
                          <a:pt x="82953" y="41477"/>
                        </a:moveTo>
                        <a:cubicBezTo>
                          <a:pt x="82953" y="64383"/>
                          <a:pt x="64384" y="82953"/>
                          <a:pt x="41477" y="82953"/>
                        </a:cubicBezTo>
                        <a:cubicBezTo>
                          <a:pt x="18570" y="82953"/>
                          <a:pt x="0" y="64384"/>
                          <a:pt x="0" y="41477"/>
                        </a:cubicBezTo>
                        <a:cubicBezTo>
                          <a:pt x="0" y="18570"/>
                          <a:pt x="18570" y="0"/>
                          <a:pt x="41477" y="0"/>
                        </a:cubicBezTo>
                        <a:cubicBezTo>
                          <a:pt x="64384" y="0"/>
                          <a:pt x="82953" y="18569"/>
                          <a:pt x="82953" y="41477"/>
                        </a:cubicBezTo>
                        <a:close/>
                      </a:path>
                    </a:pathLst>
                  </a:custGeom>
                  <a:solidFill>
                    <a:srgbClr val="737373"/>
                  </a:solidFill>
                  <a:ln w="7144" cap="flat">
                    <a:noFill/>
                    <a:prstDash val="solid"/>
                    <a:miter/>
                  </a:ln>
                </p:spPr>
                <p:txBody>
                  <a:bodyPr rtlCol="0" anchor="ctr"/>
                  <a:lstStyle/>
                  <a:p>
                    <a:endParaRPr lang="en-ID"/>
                  </a:p>
                </p:txBody>
              </p:sp>
              <p:sp>
                <p:nvSpPr>
                  <p:cNvPr id="220" name="Freeform: Shape 219">
                    <a:extLst>
                      <a:ext uri="{FF2B5EF4-FFF2-40B4-BE49-F238E27FC236}">
                        <a16:creationId xmlns:a16="http://schemas.microsoft.com/office/drawing/2014/main" id="{C1440652-B097-441C-BC9F-7D73826B8199}"/>
                      </a:ext>
                    </a:extLst>
                  </p:cNvPr>
                  <p:cNvSpPr/>
                  <p:nvPr/>
                </p:nvSpPr>
                <p:spPr>
                  <a:xfrm>
                    <a:off x="6059393" y="4317839"/>
                    <a:ext cx="82953" cy="82953"/>
                  </a:xfrm>
                  <a:custGeom>
                    <a:avLst/>
                    <a:gdLst>
                      <a:gd name="connsiteX0" fmla="*/ 82953 w 82953"/>
                      <a:gd name="connsiteY0" fmla="*/ 41477 h 82953"/>
                      <a:gd name="connsiteX1" fmla="*/ 41477 w 82953"/>
                      <a:gd name="connsiteY1" fmla="*/ 82953 h 82953"/>
                      <a:gd name="connsiteX2" fmla="*/ 0 w 82953"/>
                      <a:gd name="connsiteY2" fmla="*/ 41477 h 82953"/>
                      <a:gd name="connsiteX3" fmla="*/ 41477 w 82953"/>
                      <a:gd name="connsiteY3" fmla="*/ 0 h 82953"/>
                      <a:gd name="connsiteX4" fmla="*/ 82953 w 82953"/>
                      <a:gd name="connsiteY4" fmla="*/ 41477 h 82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53" h="82953">
                        <a:moveTo>
                          <a:pt x="82953" y="41477"/>
                        </a:moveTo>
                        <a:cubicBezTo>
                          <a:pt x="82953" y="64383"/>
                          <a:pt x="64383" y="82953"/>
                          <a:pt x="41477" y="82953"/>
                        </a:cubicBezTo>
                        <a:cubicBezTo>
                          <a:pt x="18570" y="82953"/>
                          <a:pt x="0" y="64384"/>
                          <a:pt x="0" y="41477"/>
                        </a:cubicBezTo>
                        <a:cubicBezTo>
                          <a:pt x="0" y="18570"/>
                          <a:pt x="18570" y="0"/>
                          <a:pt x="41477" y="0"/>
                        </a:cubicBezTo>
                        <a:cubicBezTo>
                          <a:pt x="64383" y="0"/>
                          <a:pt x="82953" y="18569"/>
                          <a:pt x="82953" y="41477"/>
                        </a:cubicBezTo>
                        <a:close/>
                      </a:path>
                    </a:pathLst>
                  </a:custGeom>
                  <a:solidFill>
                    <a:srgbClr val="737373"/>
                  </a:solidFill>
                  <a:ln w="7144" cap="flat">
                    <a:noFill/>
                    <a:prstDash val="solid"/>
                    <a:miter/>
                  </a:ln>
                </p:spPr>
                <p:txBody>
                  <a:bodyPr rtlCol="0" anchor="ctr"/>
                  <a:lstStyle/>
                  <a:p>
                    <a:endParaRPr lang="en-ID"/>
                  </a:p>
                </p:txBody>
              </p:sp>
              <p:sp>
                <p:nvSpPr>
                  <p:cNvPr id="221" name="Freeform: Shape 220">
                    <a:extLst>
                      <a:ext uri="{FF2B5EF4-FFF2-40B4-BE49-F238E27FC236}">
                        <a16:creationId xmlns:a16="http://schemas.microsoft.com/office/drawing/2014/main" id="{1EAF2BAD-BBED-4C93-8959-67CE4569993F}"/>
                      </a:ext>
                    </a:extLst>
                  </p:cNvPr>
                  <p:cNvSpPr/>
                  <p:nvPr/>
                </p:nvSpPr>
                <p:spPr>
                  <a:xfrm>
                    <a:off x="6194202" y="4317839"/>
                    <a:ext cx="82953" cy="82953"/>
                  </a:xfrm>
                  <a:custGeom>
                    <a:avLst/>
                    <a:gdLst>
                      <a:gd name="connsiteX0" fmla="*/ 82953 w 82953"/>
                      <a:gd name="connsiteY0" fmla="*/ 41477 h 82953"/>
                      <a:gd name="connsiteX1" fmla="*/ 41477 w 82953"/>
                      <a:gd name="connsiteY1" fmla="*/ 82953 h 82953"/>
                      <a:gd name="connsiteX2" fmla="*/ 0 w 82953"/>
                      <a:gd name="connsiteY2" fmla="*/ 41477 h 82953"/>
                      <a:gd name="connsiteX3" fmla="*/ 41477 w 82953"/>
                      <a:gd name="connsiteY3" fmla="*/ 0 h 82953"/>
                      <a:gd name="connsiteX4" fmla="*/ 82953 w 82953"/>
                      <a:gd name="connsiteY4" fmla="*/ 41477 h 82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53" h="82953">
                        <a:moveTo>
                          <a:pt x="82953" y="41477"/>
                        </a:moveTo>
                        <a:cubicBezTo>
                          <a:pt x="82953" y="64383"/>
                          <a:pt x="64383" y="82953"/>
                          <a:pt x="41477" y="82953"/>
                        </a:cubicBezTo>
                        <a:cubicBezTo>
                          <a:pt x="18570" y="82953"/>
                          <a:pt x="0" y="64384"/>
                          <a:pt x="0" y="41477"/>
                        </a:cubicBezTo>
                        <a:cubicBezTo>
                          <a:pt x="0" y="18570"/>
                          <a:pt x="18570" y="0"/>
                          <a:pt x="41477" y="0"/>
                        </a:cubicBezTo>
                        <a:cubicBezTo>
                          <a:pt x="64383" y="0"/>
                          <a:pt x="82953" y="18569"/>
                          <a:pt x="82953" y="41477"/>
                        </a:cubicBezTo>
                        <a:close/>
                      </a:path>
                    </a:pathLst>
                  </a:custGeom>
                  <a:solidFill>
                    <a:srgbClr val="737373"/>
                  </a:solidFill>
                  <a:ln w="7144" cap="flat">
                    <a:noFill/>
                    <a:prstDash val="solid"/>
                    <a:miter/>
                  </a:ln>
                </p:spPr>
                <p:txBody>
                  <a:bodyPr rtlCol="0" anchor="ctr"/>
                  <a:lstStyle/>
                  <a:p>
                    <a:endParaRPr lang="en-ID"/>
                  </a:p>
                </p:txBody>
              </p:sp>
              <p:sp>
                <p:nvSpPr>
                  <p:cNvPr id="222" name="Freeform: Shape 221">
                    <a:extLst>
                      <a:ext uri="{FF2B5EF4-FFF2-40B4-BE49-F238E27FC236}">
                        <a16:creationId xmlns:a16="http://schemas.microsoft.com/office/drawing/2014/main" id="{9912A035-93BD-44D7-A958-EF56E12302DB}"/>
                      </a:ext>
                    </a:extLst>
                  </p:cNvPr>
                  <p:cNvSpPr/>
                  <p:nvPr/>
                </p:nvSpPr>
                <p:spPr>
                  <a:xfrm>
                    <a:off x="6329012" y="4317839"/>
                    <a:ext cx="82953" cy="82953"/>
                  </a:xfrm>
                  <a:custGeom>
                    <a:avLst/>
                    <a:gdLst>
                      <a:gd name="connsiteX0" fmla="*/ 82953 w 82953"/>
                      <a:gd name="connsiteY0" fmla="*/ 41477 h 82953"/>
                      <a:gd name="connsiteX1" fmla="*/ 41477 w 82953"/>
                      <a:gd name="connsiteY1" fmla="*/ 82953 h 82953"/>
                      <a:gd name="connsiteX2" fmla="*/ 0 w 82953"/>
                      <a:gd name="connsiteY2" fmla="*/ 41477 h 82953"/>
                      <a:gd name="connsiteX3" fmla="*/ 41477 w 82953"/>
                      <a:gd name="connsiteY3" fmla="*/ 0 h 82953"/>
                      <a:gd name="connsiteX4" fmla="*/ 82953 w 82953"/>
                      <a:gd name="connsiteY4" fmla="*/ 41477 h 82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53" h="82953">
                        <a:moveTo>
                          <a:pt x="82953" y="41477"/>
                        </a:moveTo>
                        <a:cubicBezTo>
                          <a:pt x="82953" y="64383"/>
                          <a:pt x="64383" y="82953"/>
                          <a:pt x="41477" y="82953"/>
                        </a:cubicBezTo>
                        <a:cubicBezTo>
                          <a:pt x="18570" y="82953"/>
                          <a:pt x="0" y="64384"/>
                          <a:pt x="0" y="41477"/>
                        </a:cubicBezTo>
                        <a:cubicBezTo>
                          <a:pt x="0" y="18570"/>
                          <a:pt x="18570" y="0"/>
                          <a:pt x="41477" y="0"/>
                        </a:cubicBezTo>
                        <a:cubicBezTo>
                          <a:pt x="64383" y="0"/>
                          <a:pt x="82953" y="18569"/>
                          <a:pt x="82953" y="41477"/>
                        </a:cubicBezTo>
                        <a:close/>
                      </a:path>
                    </a:pathLst>
                  </a:custGeom>
                  <a:solidFill>
                    <a:srgbClr val="CFCFCF"/>
                  </a:solidFill>
                  <a:ln w="7144" cap="flat">
                    <a:noFill/>
                    <a:prstDash val="solid"/>
                    <a:miter/>
                  </a:ln>
                </p:spPr>
                <p:txBody>
                  <a:bodyPr rtlCol="0" anchor="ctr"/>
                  <a:lstStyle/>
                  <a:p>
                    <a:endParaRPr lang="en-ID"/>
                  </a:p>
                </p:txBody>
              </p:sp>
            </p:grpSp>
            <p:grpSp>
              <p:nvGrpSpPr>
                <p:cNvPr id="223" name="Graphic 189" descr="Laptop with phone and calculator">
                  <a:extLst>
                    <a:ext uri="{FF2B5EF4-FFF2-40B4-BE49-F238E27FC236}">
                      <a16:creationId xmlns:a16="http://schemas.microsoft.com/office/drawing/2014/main" id="{34468484-C5A6-4764-875E-A810B7E92861}"/>
                    </a:ext>
                  </a:extLst>
                </p:cNvPr>
                <p:cNvGrpSpPr/>
                <p:nvPr/>
              </p:nvGrpSpPr>
              <p:grpSpPr>
                <a:xfrm>
                  <a:off x="5789773" y="4449191"/>
                  <a:ext cx="622192" cy="82953"/>
                  <a:chOff x="5789773" y="4449191"/>
                  <a:chExt cx="622192" cy="82953"/>
                </a:xfrm>
              </p:grpSpPr>
              <p:sp>
                <p:nvSpPr>
                  <p:cNvPr id="224" name="Freeform: Shape 223">
                    <a:extLst>
                      <a:ext uri="{FF2B5EF4-FFF2-40B4-BE49-F238E27FC236}">
                        <a16:creationId xmlns:a16="http://schemas.microsoft.com/office/drawing/2014/main" id="{FD5EC383-F339-436D-8F7F-071DC5BE82CE}"/>
                      </a:ext>
                    </a:extLst>
                  </p:cNvPr>
                  <p:cNvSpPr/>
                  <p:nvPr/>
                </p:nvSpPr>
                <p:spPr>
                  <a:xfrm>
                    <a:off x="5789773" y="4449191"/>
                    <a:ext cx="82953" cy="82953"/>
                  </a:xfrm>
                  <a:custGeom>
                    <a:avLst/>
                    <a:gdLst>
                      <a:gd name="connsiteX0" fmla="*/ 82953 w 82953"/>
                      <a:gd name="connsiteY0" fmla="*/ 41477 h 82953"/>
                      <a:gd name="connsiteX1" fmla="*/ 41477 w 82953"/>
                      <a:gd name="connsiteY1" fmla="*/ 82954 h 82953"/>
                      <a:gd name="connsiteX2" fmla="*/ 0 w 82953"/>
                      <a:gd name="connsiteY2" fmla="*/ 41477 h 82953"/>
                      <a:gd name="connsiteX3" fmla="*/ 41477 w 82953"/>
                      <a:gd name="connsiteY3" fmla="*/ 0 h 82953"/>
                      <a:gd name="connsiteX4" fmla="*/ 82953 w 82953"/>
                      <a:gd name="connsiteY4" fmla="*/ 41477 h 82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53" h="82953">
                        <a:moveTo>
                          <a:pt x="82953" y="41477"/>
                        </a:moveTo>
                        <a:cubicBezTo>
                          <a:pt x="82953" y="64384"/>
                          <a:pt x="64383" y="82954"/>
                          <a:pt x="41477" y="82954"/>
                        </a:cubicBezTo>
                        <a:cubicBezTo>
                          <a:pt x="18570" y="82954"/>
                          <a:pt x="0" y="64384"/>
                          <a:pt x="0" y="41477"/>
                        </a:cubicBezTo>
                        <a:cubicBezTo>
                          <a:pt x="0" y="18570"/>
                          <a:pt x="18570" y="0"/>
                          <a:pt x="41477" y="0"/>
                        </a:cubicBezTo>
                        <a:cubicBezTo>
                          <a:pt x="64383" y="0"/>
                          <a:pt x="82953" y="18570"/>
                          <a:pt x="82953" y="41477"/>
                        </a:cubicBezTo>
                        <a:close/>
                      </a:path>
                    </a:pathLst>
                  </a:custGeom>
                  <a:solidFill>
                    <a:srgbClr val="CFCFCF"/>
                  </a:solidFill>
                  <a:ln w="7144" cap="flat">
                    <a:noFill/>
                    <a:prstDash val="solid"/>
                    <a:miter/>
                  </a:ln>
                </p:spPr>
                <p:txBody>
                  <a:bodyPr rtlCol="0" anchor="ctr"/>
                  <a:lstStyle/>
                  <a:p>
                    <a:endParaRPr lang="en-ID"/>
                  </a:p>
                </p:txBody>
              </p:sp>
              <p:sp>
                <p:nvSpPr>
                  <p:cNvPr id="225" name="Freeform: Shape 224">
                    <a:extLst>
                      <a:ext uri="{FF2B5EF4-FFF2-40B4-BE49-F238E27FC236}">
                        <a16:creationId xmlns:a16="http://schemas.microsoft.com/office/drawing/2014/main" id="{E51AA9FC-39D0-49D1-A92A-DC3864B800CA}"/>
                      </a:ext>
                    </a:extLst>
                  </p:cNvPr>
                  <p:cNvSpPr/>
                  <p:nvPr/>
                </p:nvSpPr>
                <p:spPr>
                  <a:xfrm>
                    <a:off x="5924583" y="4449191"/>
                    <a:ext cx="82953" cy="82953"/>
                  </a:xfrm>
                  <a:custGeom>
                    <a:avLst/>
                    <a:gdLst>
                      <a:gd name="connsiteX0" fmla="*/ 82953 w 82953"/>
                      <a:gd name="connsiteY0" fmla="*/ 41477 h 82953"/>
                      <a:gd name="connsiteX1" fmla="*/ 41477 w 82953"/>
                      <a:gd name="connsiteY1" fmla="*/ 82954 h 82953"/>
                      <a:gd name="connsiteX2" fmla="*/ 0 w 82953"/>
                      <a:gd name="connsiteY2" fmla="*/ 41477 h 82953"/>
                      <a:gd name="connsiteX3" fmla="*/ 41477 w 82953"/>
                      <a:gd name="connsiteY3" fmla="*/ 0 h 82953"/>
                      <a:gd name="connsiteX4" fmla="*/ 82953 w 82953"/>
                      <a:gd name="connsiteY4" fmla="*/ 41477 h 82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53" h="82953">
                        <a:moveTo>
                          <a:pt x="82953" y="41477"/>
                        </a:moveTo>
                        <a:cubicBezTo>
                          <a:pt x="82953" y="64384"/>
                          <a:pt x="64384" y="82954"/>
                          <a:pt x="41477" y="82954"/>
                        </a:cubicBezTo>
                        <a:cubicBezTo>
                          <a:pt x="18570" y="82954"/>
                          <a:pt x="0" y="64384"/>
                          <a:pt x="0" y="41477"/>
                        </a:cubicBezTo>
                        <a:cubicBezTo>
                          <a:pt x="0" y="18570"/>
                          <a:pt x="18570" y="0"/>
                          <a:pt x="41477" y="0"/>
                        </a:cubicBezTo>
                        <a:cubicBezTo>
                          <a:pt x="64384" y="0"/>
                          <a:pt x="82953" y="18570"/>
                          <a:pt x="82953" y="41477"/>
                        </a:cubicBezTo>
                        <a:close/>
                      </a:path>
                    </a:pathLst>
                  </a:custGeom>
                  <a:solidFill>
                    <a:srgbClr val="737373"/>
                  </a:solidFill>
                  <a:ln w="7144" cap="flat">
                    <a:noFill/>
                    <a:prstDash val="solid"/>
                    <a:miter/>
                  </a:ln>
                </p:spPr>
                <p:txBody>
                  <a:bodyPr rtlCol="0" anchor="ctr"/>
                  <a:lstStyle/>
                  <a:p>
                    <a:endParaRPr lang="en-ID"/>
                  </a:p>
                </p:txBody>
              </p:sp>
              <p:sp>
                <p:nvSpPr>
                  <p:cNvPr id="226" name="Freeform: Shape 225">
                    <a:extLst>
                      <a:ext uri="{FF2B5EF4-FFF2-40B4-BE49-F238E27FC236}">
                        <a16:creationId xmlns:a16="http://schemas.microsoft.com/office/drawing/2014/main" id="{6907CA8E-AD57-4AF2-97CB-C13C85038497}"/>
                      </a:ext>
                    </a:extLst>
                  </p:cNvPr>
                  <p:cNvSpPr/>
                  <p:nvPr/>
                </p:nvSpPr>
                <p:spPr>
                  <a:xfrm>
                    <a:off x="6059393" y="4449191"/>
                    <a:ext cx="82953" cy="82953"/>
                  </a:xfrm>
                  <a:custGeom>
                    <a:avLst/>
                    <a:gdLst>
                      <a:gd name="connsiteX0" fmla="*/ 82953 w 82953"/>
                      <a:gd name="connsiteY0" fmla="*/ 41477 h 82953"/>
                      <a:gd name="connsiteX1" fmla="*/ 41477 w 82953"/>
                      <a:gd name="connsiteY1" fmla="*/ 82954 h 82953"/>
                      <a:gd name="connsiteX2" fmla="*/ 0 w 82953"/>
                      <a:gd name="connsiteY2" fmla="*/ 41477 h 82953"/>
                      <a:gd name="connsiteX3" fmla="*/ 41477 w 82953"/>
                      <a:gd name="connsiteY3" fmla="*/ 0 h 82953"/>
                      <a:gd name="connsiteX4" fmla="*/ 82953 w 82953"/>
                      <a:gd name="connsiteY4" fmla="*/ 41477 h 82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53" h="82953">
                        <a:moveTo>
                          <a:pt x="82953" y="41477"/>
                        </a:moveTo>
                        <a:cubicBezTo>
                          <a:pt x="82953" y="64384"/>
                          <a:pt x="64383" y="82954"/>
                          <a:pt x="41477" y="82954"/>
                        </a:cubicBezTo>
                        <a:cubicBezTo>
                          <a:pt x="18570" y="82954"/>
                          <a:pt x="0" y="64384"/>
                          <a:pt x="0" y="41477"/>
                        </a:cubicBezTo>
                        <a:cubicBezTo>
                          <a:pt x="0" y="18570"/>
                          <a:pt x="18570" y="0"/>
                          <a:pt x="41477" y="0"/>
                        </a:cubicBezTo>
                        <a:cubicBezTo>
                          <a:pt x="64383" y="0"/>
                          <a:pt x="82953" y="18570"/>
                          <a:pt x="82953" y="41477"/>
                        </a:cubicBezTo>
                        <a:close/>
                      </a:path>
                    </a:pathLst>
                  </a:custGeom>
                  <a:solidFill>
                    <a:srgbClr val="737373"/>
                  </a:solidFill>
                  <a:ln w="7144" cap="flat">
                    <a:noFill/>
                    <a:prstDash val="solid"/>
                    <a:miter/>
                  </a:ln>
                </p:spPr>
                <p:txBody>
                  <a:bodyPr rtlCol="0" anchor="ctr"/>
                  <a:lstStyle/>
                  <a:p>
                    <a:endParaRPr lang="en-ID"/>
                  </a:p>
                </p:txBody>
              </p:sp>
              <p:sp>
                <p:nvSpPr>
                  <p:cNvPr id="227" name="Freeform: Shape 226">
                    <a:extLst>
                      <a:ext uri="{FF2B5EF4-FFF2-40B4-BE49-F238E27FC236}">
                        <a16:creationId xmlns:a16="http://schemas.microsoft.com/office/drawing/2014/main" id="{EC724203-BA8D-4768-B9B4-DB1864E10ED4}"/>
                      </a:ext>
                    </a:extLst>
                  </p:cNvPr>
                  <p:cNvSpPr/>
                  <p:nvPr/>
                </p:nvSpPr>
                <p:spPr>
                  <a:xfrm>
                    <a:off x="6194202" y="4449191"/>
                    <a:ext cx="82953" cy="82953"/>
                  </a:xfrm>
                  <a:custGeom>
                    <a:avLst/>
                    <a:gdLst>
                      <a:gd name="connsiteX0" fmla="*/ 82953 w 82953"/>
                      <a:gd name="connsiteY0" fmla="*/ 41477 h 82953"/>
                      <a:gd name="connsiteX1" fmla="*/ 41477 w 82953"/>
                      <a:gd name="connsiteY1" fmla="*/ 82954 h 82953"/>
                      <a:gd name="connsiteX2" fmla="*/ 0 w 82953"/>
                      <a:gd name="connsiteY2" fmla="*/ 41477 h 82953"/>
                      <a:gd name="connsiteX3" fmla="*/ 41477 w 82953"/>
                      <a:gd name="connsiteY3" fmla="*/ 0 h 82953"/>
                      <a:gd name="connsiteX4" fmla="*/ 82953 w 82953"/>
                      <a:gd name="connsiteY4" fmla="*/ 41477 h 82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53" h="82953">
                        <a:moveTo>
                          <a:pt x="82953" y="41477"/>
                        </a:moveTo>
                        <a:cubicBezTo>
                          <a:pt x="82953" y="64384"/>
                          <a:pt x="64383" y="82954"/>
                          <a:pt x="41477" y="82954"/>
                        </a:cubicBezTo>
                        <a:cubicBezTo>
                          <a:pt x="18570" y="82954"/>
                          <a:pt x="0" y="64384"/>
                          <a:pt x="0" y="41477"/>
                        </a:cubicBezTo>
                        <a:cubicBezTo>
                          <a:pt x="0" y="18570"/>
                          <a:pt x="18570" y="0"/>
                          <a:pt x="41477" y="0"/>
                        </a:cubicBezTo>
                        <a:cubicBezTo>
                          <a:pt x="64383" y="0"/>
                          <a:pt x="82953" y="18570"/>
                          <a:pt x="82953" y="41477"/>
                        </a:cubicBezTo>
                        <a:close/>
                      </a:path>
                    </a:pathLst>
                  </a:custGeom>
                  <a:solidFill>
                    <a:srgbClr val="737373"/>
                  </a:solidFill>
                  <a:ln w="7144" cap="flat">
                    <a:noFill/>
                    <a:prstDash val="solid"/>
                    <a:miter/>
                  </a:ln>
                </p:spPr>
                <p:txBody>
                  <a:bodyPr rtlCol="0" anchor="ctr"/>
                  <a:lstStyle/>
                  <a:p>
                    <a:endParaRPr lang="en-ID"/>
                  </a:p>
                </p:txBody>
              </p:sp>
              <p:sp>
                <p:nvSpPr>
                  <p:cNvPr id="228" name="Freeform: Shape 227">
                    <a:extLst>
                      <a:ext uri="{FF2B5EF4-FFF2-40B4-BE49-F238E27FC236}">
                        <a16:creationId xmlns:a16="http://schemas.microsoft.com/office/drawing/2014/main" id="{7160B005-C71D-46A9-BDC2-7434CBDAC933}"/>
                      </a:ext>
                    </a:extLst>
                  </p:cNvPr>
                  <p:cNvSpPr/>
                  <p:nvPr/>
                </p:nvSpPr>
                <p:spPr>
                  <a:xfrm>
                    <a:off x="6329012" y="4449191"/>
                    <a:ext cx="82953" cy="82953"/>
                  </a:xfrm>
                  <a:custGeom>
                    <a:avLst/>
                    <a:gdLst>
                      <a:gd name="connsiteX0" fmla="*/ 82953 w 82953"/>
                      <a:gd name="connsiteY0" fmla="*/ 41477 h 82953"/>
                      <a:gd name="connsiteX1" fmla="*/ 41477 w 82953"/>
                      <a:gd name="connsiteY1" fmla="*/ 82954 h 82953"/>
                      <a:gd name="connsiteX2" fmla="*/ 0 w 82953"/>
                      <a:gd name="connsiteY2" fmla="*/ 41477 h 82953"/>
                      <a:gd name="connsiteX3" fmla="*/ 41477 w 82953"/>
                      <a:gd name="connsiteY3" fmla="*/ 0 h 82953"/>
                      <a:gd name="connsiteX4" fmla="*/ 82953 w 82953"/>
                      <a:gd name="connsiteY4" fmla="*/ 41477 h 82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53" h="82953">
                        <a:moveTo>
                          <a:pt x="82953" y="41477"/>
                        </a:moveTo>
                        <a:cubicBezTo>
                          <a:pt x="82953" y="64384"/>
                          <a:pt x="64383" y="82954"/>
                          <a:pt x="41477" y="82954"/>
                        </a:cubicBezTo>
                        <a:cubicBezTo>
                          <a:pt x="18570" y="82954"/>
                          <a:pt x="0" y="64384"/>
                          <a:pt x="0" y="41477"/>
                        </a:cubicBezTo>
                        <a:cubicBezTo>
                          <a:pt x="0" y="18570"/>
                          <a:pt x="18570" y="0"/>
                          <a:pt x="41477" y="0"/>
                        </a:cubicBezTo>
                        <a:cubicBezTo>
                          <a:pt x="64383" y="0"/>
                          <a:pt x="82953" y="18570"/>
                          <a:pt x="82953" y="41477"/>
                        </a:cubicBezTo>
                        <a:close/>
                      </a:path>
                    </a:pathLst>
                  </a:custGeom>
                  <a:solidFill>
                    <a:srgbClr val="CFCFCF"/>
                  </a:solidFill>
                  <a:ln w="7144" cap="flat">
                    <a:noFill/>
                    <a:prstDash val="solid"/>
                    <a:miter/>
                  </a:ln>
                </p:spPr>
                <p:txBody>
                  <a:bodyPr rtlCol="0" anchor="ctr"/>
                  <a:lstStyle/>
                  <a:p>
                    <a:endParaRPr lang="en-ID"/>
                  </a:p>
                </p:txBody>
              </p:sp>
            </p:grpSp>
            <p:grpSp>
              <p:nvGrpSpPr>
                <p:cNvPr id="229" name="Graphic 189" descr="Laptop with phone and calculator">
                  <a:extLst>
                    <a:ext uri="{FF2B5EF4-FFF2-40B4-BE49-F238E27FC236}">
                      <a16:creationId xmlns:a16="http://schemas.microsoft.com/office/drawing/2014/main" id="{34468484-C5A6-4764-875E-A810B7E92861}"/>
                    </a:ext>
                  </a:extLst>
                </p:cNvPr>
                <p:cNvGrpSpPr/>
                <p:nvPr/>
              </p:nvGrpSpPr>
              <p:grpSpPr>
                <a:xfrm>
                  <a:off x="5789773" y="4580543"/>
                  <a:ext cx="622192" cy="82953"/>
                  <a:chOff x="5789773" y="4580543"/>
                  <a:chExt cx="622192" cy="82953"/>
                </a:xfrm>
              </p:grpSpPr>
              <p:sp>
                <p:nvSpPr>
                  <p:cNvPr id="230" name="Freeform: Shape 229">
                    <a:extLst>
                      <a:ext uri="{FF2B5EF4-FFF2-40B4-BE49-F238E27FC236}">
                        <a16:creationId xmlns:a16="http://schemas.microsoft.com/office/drawing/2014/main" id="{B5B74FED-2B07-4BF8-B1C7-E8EF3DDBB4A8}"/>
                      </a:ext>
                    </a:extLst>
                  </p:cNvPr>
                  <p:cNvSpPr/>
                  <p:nvPr/>
                </p:nvSpPr>
                <p:spPr>
                  <a:xfrm>
                    <a:off x="5789773" y="4580543"/>
                    <a:ext cx="82953" cy="82953"/>
                  </a:xfrm>
                  <a:custGeom>
                    <a:avLst/>
                    <a:gdLst>
                      <a:gd name="connsiteX0" fmla="*/ 82953 w 82953"/>
                      <a:gd name="connsiteY0" fmla="*/ 41477 h 82953"/>
                      <a:gd name="connsiteX1" fmla="*/ 41477 w 82953"/>
                      <a:gd name="connsiteY1" fmla="*/ 82953 h 82953"/>
                      <a:gd name="connsiteX2" fmla="*/ 0 w 82953"/>
                      <a:gd name="connsiteY2" fmla="*/ 41477 h 82953"/>
                      <a:gd name="connsiteX3" fmla="*/ 41477 w 82953"/>
                      <a:gd name="connsiteY3" fmla="*/ 0 h 82953"/>
                      <a:gd name="connsiteX4" fmla="*/ 82953 w 82953"/>
                      <a:gd name="connsiteY4" fmla="*/ 41477 h 82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53" h="82953">
                        <a:moveTo>
                          <a:pt x="82953" y="41477"/>
                        </a:moveTo>
                        <a:cubicBezTo>
                          <a:pt x="82953" y="64383"/>
                          <a:pt x="64383" y="82953"/>
                          <a:pt x="41477" y="82953"/>
                        </a:cubicBezTo>
                        <a:cubicBezTo>
                          <a:pt x="18570" y="82953"/>
                          <a:pt x="0" y="64384"/>
                          <a:pt x="0" y="41477"/>
                        </a:cubicBezTo>
                        <a:cubicBezTo>
                          <a:pt x="0" y="18570"/>
                          <a:pt x="18570" y="0"/>
                          <a:pt x="41477" y="0"/>
                        </a:cubicBezTo>
                        <a:cubicBezTo>
                          <a:pt x="64383" y="0"/>
                          <a:pt x="82953" y="18569"/>
                          <a:pt x="82953" y="41477"/>
                        </a:cubicBezTo>
                        <a:close/>
                      </a:path>
                    </a:pathLst>
                  </a:custGeom>
                  <a:solidFill>
                    <a:srgbClr val="CFCFCF"/>
                  </a:solidFill>
                  <a:ln w="7144" cap="flat">
                    <a:noFill/>
                    <a:prstDash val="solid"/>
                    <a:miter/>
                  </a:ln>
                </p:spPr>
                <p:txBody>
                  <a:bodyPr rtlCol="0" anchor="ctr"/>
                  <a:lstStyle/>
                  <a:p>
                    <a:endParaRPr lang="en-ID"/>
                  </a:p>
                </p:txBody>
              </p:sp>
              <p:sp>
                <p:nvSpPr>
                  <p:cNvPr id="231" name="Freeform: Shape 230">
                    <a:extLst>
                      <a:ext uri="{FF2B5EF4-FFF2-40B4-BE49-F238E27FC236}">
                        <a16:creationId xmlns:a16="http://schemas.microsoft.com/office/drawing/2014/main" id="{6495B719-EF5D-47DF-8C63-0D0A9A7113C5}"/>
                      </a:ext>
                    </a:extLst>
                  </p:cNvPr>
                  <p:cNvSpPr/>
                  <p:nvPr/>
                </p:nvSpPr>
                <p:spPr>
                  <a:xfrm>
                    <a:off x="5924583" y="4580543"/>
                    <a:ext cx="82953" cy="82953"/>
                  </a:xfrm>
                  <a:custGeom>
                    <a:avLst/>
                    <a:gdLst>
                      <a:gd name="connsiteX0" fmla="*/ 82953 w 82953"/>
                      <a:gd name="connsiteY0" fmla="*/ 41477 h 82953"/>
                      <a:gd name="connsiteX1" fmla="*/ 41477 w 82953"/>
                      <a:gd name="connsiteY1" fmla="*/ 82953 h 82953"/>
                      <a:gd name="connsiteX2" fmla="*/ 0 w 82953"/>
                      <a:gd name="connsiteY2" fmla="*/ 41477 h 82953"/>
                      <a:gd name="connsiteX3" fmla="*/ 41477 w 82953"/>
                      <a:gd name="connsiteY3" fmla="*/ 0 h 82953"/>
                      <a:gd name="connsiteX4" fmla="*/ 82953 w 82953"/>
                      <a:gd name="connsiteY4" fmla="*/ 41477 h 82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53" h="82953">
                        <a:moveTo>
                          <a:pt x="82953" y="41477"/>
                        </a:moveTo>
                        <a:cubicBezTo>
                          <a:pt x="82953" y="64383"/>
                          <a:pt x="64384" y="82953"/>
                          <a:pt x="41477" y="82953"/>
                        </a:cubicBezTo>
                        <a:cubicBezTo>
                          <a:pt x="18570" y="82953"/>
                          <a:pt x="0" y="64384"/>
                          <a:pt x="0" y="41477"/>
                        </a:cubicBezTo>
                        <a:cubicBezTo>
                          <a:pt x="0" y="18570"/>
                          <a:pt x="18570" y="0"/>
                          <a:pt x="41477" y="0"/>
                        </a:cubicBezTo>
                        <a:cubicBezTo>
                          <a:pt x="64384" y="0"/>
                          <a:pt x="82953" y="18569"/>
                          <a:pt x="82953" y="41477"/>
                        </a:cubicBezTo>
                        <a:close/>
                      </a:path>
                    </a:pathLst>
                  </a:custGeom>
                  <a:solidFill>
                    <a:srgbClr val="737373"/>
                  </a:solidFill>
                  <a:ln w="7144" cap="flat">
                    <a:noFill/>
                    <a:prstDash val="solid"/>
                    <a:miter/>
                  </a:ln>
                </p:spPr>
                <p:txBody>
                  <a:bodyPr rtlCol="0" anchor="ctr"/>
                  <a:lstStyle/>
                  <a:p>
                    <a:endParaRPr lang="en-ID"/>
                  </a:p>
                </p:txBody>
              </p:sp>
              <p:sp>
                <p:nvSpPr>
                  <p:cNvPr id="232" name="Freeform: Shape 231">
                    <a:extLst>
                      <a:ext uri="{FF2B5EF4-FFF2-40B4-BE49-F238E27FC236}">
                        <a16:creationId xmlns:a16="http://schemas.microsoft.com/office/drawing/2014/main" id="{BC4AC2CC-2190-4329-AB95-5C2FEE1FE983}"/>
                      </a:ext>
                    </a:extLst>
                  </p:cNvPr>
                  <p:cNvSpPr/>
                  <p:nvPr/>
                </p:nvSpPr>
                <p:spPr>
                  <a:xfrm>
                    <a:off x="6059393" y="4580543"/>
                    <a:ext cx="82953" cy="82953"/>
                  </a:xfrm>
                  <a:custGeom>
                    <a:avLst/>
                    <a:gdLst>
                      <a:gd name="connsiteX0" fmla="*/ 82953 w 82953"/>
                      <a:gd name="connsiteY0" fmla="*/ 41477 h 82953"/>
                      <a:gd name="connsiteX1" fmla="*/ 41477 w 82953"/>
                      <a:gd name="connsiteY1" fmla="*/ 82953 h 82953"/>
                      <a:gd name="connsiteX2" fmla="*/ 0 w 82953"/>
                      <a:gd name="connsiteY2" fmla="*/ 41477 h 82953"/>
                      <a:gd name="connsiteX3" fmla="*/ 41477 w 82953"/>
                      <a:gd name="connsiteY3" fmla="*/ 0 h 82953"/>
                      <a:gd name="connsiteX4" fmla="*/ 82953 w 82953"/>
                      <a:gd name="connsiteY4" fmla="*/ 41477 h 82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53" h="82953">
                        <a:moveTo>
                          <a:pt x="82953" y="41477"/>
                        </a:moveTo>
                        <a:cubicBezTo>
                          <a:pt x="82953" y="64383"/>
                          <a:pt x="64383" y="82953"/>
                          <a:pt x="41477" y="82953"/>
                        </a:cubicBezTo>
                        <a:cubicBezTo>
                          <a:pt x="18570" y="82953"/>
                          <a:pt x="0" y="64384"/>
                          <a:pt x="0" y="41477"/>
                        </a:cubicBezTo>
                        <a:cubicBezTo>
                          <a:pt x="0" y="18570"/>
                          <a:pt x="18570" y="0"/>
                          <a:pt x="41477" y="0"/>
                        </a:cubicBezTo>
                        <a:cubicBezTo>
                          <a:pt x="64383" y="0"/>
                          <a:pt x="82953" y="18569"/>
                          <a:pt x="82953" y="41477"/>
                        </a:cubicBezTo>
                        <a:close/>
                      </a:path>
                    </a:pathLst>
                  </a:custGeom>
                  <a:solidFill>
                    <a:srgbClr val="CFCFCF"/>
                  </a:solidFill>
                  <a:ln w="7144" cap="flat">
                    <a:noFill/>
                    <a:prstDash val="solid"/>
                    <a:miter/>
                  </a:ln>
                </p:spPr>
                <p:txBody>
                  <a:bodyPr rtlCol="0" anchor="ctr"/>
                  <a:lstStyle/>
                  <a:p>
                    <a:endParaRPr lang="en-ID"/>
                  </a:p>
                </p:txBody>
              </p:sp>
              <p:sp>
                <p:nvSpPr>
                  <p:cNvPr id="233" name="Freeform: Shape 232">
                    <a:extLst>
                      <a:ext uri="{FF2B5EF4-FFF2-40B4-BE49-F238E27FC236}">
                        <a16:creationId xmlns:a16="http://schemas.microsoft.com/office/drawing/2014/main" id="{D65642B0-C7E4-4E5E-B41D-4CA19866AA49}"/>
                      </a:ext>
                    </a:extLst>
                  </p:cNvPr>
                  <p:cNvSpPr/>
                  <p:nvPr/>
                </p:nvSpPr>
                <p:spPr>
                  <a:xfrm>
                    <a:off x="6194202" y="4580543"/>
                    <a:ext cx="82953" cy="82953"/>
                  </a:xfrm>
                  <a:custGeom>
                    <a:avLst/>
                    <a:gdLst>
                      <a:gd name="connsiteX0" fmla="*/ 82953 w 82953"/>
                      <a:gd name="connsiteY0" fmla="*/ 41477 h 82953"/>
                      <a:gd name="connsiteX1" fmla="*/ 41477 w 82953"/>
                      <a:gd name="connsiteY1" fmla="*/ 82953 h 82953"/>
                      <a:gd name="connsiteX2" fmla="*/ 0 w 82953"/>
                      <a:gd name="connsiteY2" fmla="*/ 41477 h 82953"/>
                      <a:gd name="connsiteX3" fmla="*/ 41477 w 82953"/>
                      <a:gd name="connsiteY3" fmla="*/ 0 h 82953"/>
                      <a:gd name="connsiteX4" fmla="*/ 82953 w 82953"/>
                      <a:gd name="connsiteY4" fmla="*/ 41477 h 82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53" h="82953">
                        <a:moveTo>
                          <a:pt x="82953" y="41477"/>
                        </a:moveTo>
                        <a:cubicBezTo>
                          <a:pt x="82953" y="64383"/>
                          <a:pt x="64383" y="82953"/>
                          <a:pt x="41477" y="82953"/>
                        </a:cubicBezTo>
                        <a:cubicBezTo>
                          <a:pt x="18570" y="82953"/>
                          <a:pt x="0" y="64384"/>
                          <a:pt x="0" y="41477"/>
                        </a:cubicBezTo>
                        <a:cubicBezTo>
                          <a:pt x="0" y="18570"/>
                          <a:pt x="18570" y="0"/>
                          <a:pt x="41477" y="0"/>
                        </a:cubicBezTo>
                        <a:cubicBezTo>
                          <a:pt x="64383" y="0"/>
                          <a:pt x="82953" y="18569"/>
                          <a:pt x="82953" y="41477"/>
                        </a:cubicBezTo>
                        <a:close/>
                      </a:path>
                    </a:pathLst>
                  </a:custGeom>
                  <a:solidFill>
                    <a:schemeClr val="accent4"/>
                  </a:solidFill>
                  <a:ln w="7144" cap="flat">
                    <a:noFill/>
                    <a:prstDash val="solid"/>
                    <a:miter/>
                  </a:ln>
                </p:spPr>
                <p:txBody>
                  <a:bodyPr rtlCol="0" anchor="ctr"/>
                  <a:lstStyle/>
                  <a:p>
                    <a:endParaRPr lang="en-ID"/>
                  </a:p>
                </p:txBody>
              </p:sp>
              <p:sp>
                <p:nvSpPr>
                  <p:cNvPr id="234" name="Freeform: Shape 233">
                    <a:extLst>
                      <a:ext uri="{FF2B5EF4-FFF2-40B4-BE49-F238E27FC236}">
                        <a16:creationId xmlns:a16="http://schemas.microsoft.com/office/drawing/2014/main" id="{0BB8F926-71EA-4666-8AEB-B8629AAAA57D}"/>
                      </a:ext>
                    </a:extLst>
                  </p:cNvPr>
                  <p:cNvSpPr/>
                  <p:nvPr/>
                </p:nvSpPr>
                <p:spPr>
                  <a:xfrm>
                    <a:off x="6329012" y="4580543"/>
                    <a:ext cx="82953" cy="82953"/>
                  </a:xfrm>
                  <a:custGeom>
                    <a:avLst/>
                    <a:gdLst>
                      <a:gd name="connsiteX0" fmla="*/ 82953 w 82953"/>
                      <a:gd name="connsiteY0" fmla="*/ 41477 h 82953"/>
                      <a:gd name="connsiteX1" fmla="*/ 41477 w 82953"/>
                      <a:gd name="connsiteY1" fmla="*/ 82953 h 82953"/>
                      <a:gd name="connsiteX2" fmla="*/ 0 w 82953"/>
                      <a:gd name="connsiteY2" fmla="*/ 41477 h 82953"/>
                      <a:gd name="connsiteX3" fmla="*/ 41477 w 82953"/>
                      <a:gd name="connsiteY3" fmla="*/ 0 h 82953"/>
                      <a:gd name="connsiteX4" fmla="*/ 82953 w 82953"/>
                      <a:gd name="connsiteY4" fmla="*/ 41477 h 82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53" h="82953">
                        <a:moveTo>
                          <a:pt x="82953" y="41477"/>
                        </a:moveTo>
                        <a:cubicBezTo>
                          <a:pt x="82953" y="64383"/>
                          <a:pt x="64383" y="82953"/>
                          <a:pt x="41477" y="82953"/>
                        </a:cubicBezTo>
                        <a:cubicBezTo>
                          <a:pt x="18570" y="82953"/>
                          <a:pt x="0" y="64384"/>
                          <a:pt x="0" y="41477"/>
                        </a:cubicBezTo>
                        <a:cubicBezTo>
                          <a:pt x="0" y="18570"/>
                          <a:pt x="18570" y="0"/>
                          <a:pt x="41477" y="0"/>
                        </a:cubicBezTo>
                        <a:cubicBezTo>
                          <a:pt x="64383" y="0"/>
                          <a:pt x="82953" y="18569"/>
                          <a:pt x="82953" y="41477"/>
                        </a:cubicBezTo>
                        <a:close/>
                      </a:path>
                    </a:pathLst>
                  </a:custGeom>
                  <a:solidFill>
                    <a:srgbClr val="CFCFCF"/>
                  </a:solidFill>
                  <a:ln w="7144" cap="flat">
                    <a:noFill/>
                    <a:prstDash val="solid"/>
                    <a:miter/>
                  </a:ln>
                </p:spPr>
                <p:txBody>
                  <a:bodyPr rtlCol="0" anchor="ctr"/>
                  <a:lstStyle/>
                  <a:p>
                    <a:endParaRPr lang="en-ID"/>
                  </a:p>
                </p:txBody>
              </p:sp>
            </p:grpSp>
          </p:grpSp>
          <p:sp>
            <p:nvSpPr>
              <p:cNvPr id="235" name="Freeform: Shape 234">
                <a:extLst>
                  <a:ext uri="{FF2B5EF4-FFF2-40B4-BE49-F238E27FC236}">
                    <a16:creationId xmlns:a16="http://schemas.microsoft.com/office/drawing/2014/main" id="{2218CB6E-0EBC-4A89-93C3-CAAC8A83D9E1}"/>
                  </a:ext>
                </a:extLst>
              </p:cNvPr>
              <p:cNvSpPr/>
              <p:nvPr/>
            </p:nvSpPr>
            <p:spPr>
              <a:xfrm>
                <a:off x="5770149" y="3503330"/>
                <a:ext cx="663675" cy="238894"/>
              </a:xfrm>
              <a:custGeom>
                <a:avLst/>
                <a:gdLst>
                  <a:gd name="connsiteX0" fmla="*/ 0 w 663675"/>
                  <a:gd name="connsiteY0" fmla="*/ 0 h 238894"/>
                  <a:gd name="connsiteX1" fmla="*/ 663676 w 663675"/>
                  <a:gd name="connsiteY1" fmla="*/ 0 h 238894"/>
                  <a:gd name="connsiteX2" fmla="*/ 663676 w 663675"/>
                  <a:gd name="connsiteY2" fmla="*/ 238894 h 238894"/>
                  <a:gd name="connsiteX3" fmla="*/ 0 w 663675"/>
                  <a:gd name="connsiteY3" fmla="*/ 238894 h 238894"/>
                </a:gdLst>
                <a:ahLst/>
                <a:cxnLst>
                  <a:cxn ang="0">
                    <a:pos x="connsiteX0" y="connsiteY0"/>
                  </a:cxn>
                  <a:cxn ang="0">
                    <a:pos x="connsiteX1" y="connsiteY1"/>
                  </a:cxn>
                  <a:cxn ang="0">
                    <a:pos x="connsiteX2" y="connsiteY2"/>
                  </a:cxn>
                  <a:cxn ang="0">
                    <a:pos x="connsiteX3" y="connsiteY3"/>
                  </a:cxn>
                </a:cxnLst>
                <a:rect l="l" t="t" r="r" b="b"/>
                <a:pathLst>
                  <a:path w="663675" h="238894">
                    <a:moveTo>
                      <a:pt x="0" y="0"/>
                    </a:moveTo>
                    <a:lnTo>
                      <a:pt x="663676" y="0"/>
                    </a:lnTo>
                    <a:lnTo>
                      <a:pt x="663676" y="238894"/>
                    </a:lnTo>
                    <a:lnTo>
                      <a:pt x="0" y="238894"/>
                    </a:lnTo>
                    <a:close/>
                  </a:path>
                </a:pathLst>
              </a:custGeom>
              <a:solidFill>
                <a:srgbClr val="CFCFCF"/>
              </a:solidFill>
              <a:ln w="7144" cap="flat">
                <a:noFill/>
                <a:prstDash val="solid"/>
                <a:miter/>
              </a:ln>
            </p:spPr>
            <p:txBody>
              <a:bodyPr rtlCol="0" anchor="ctr"/>
              <a:lstStyle/>
              <a:p>
                <a:endParaRPr lang="en-ID"/>
              </a:p>
            </p:txBody>
          </p:sp>
          <p:sp>
            <p:nvSpPr>
              <p:cNvPr id="236" name="Freeform: Shape 235">
                <a:extLst>
                  <a:ext uri="{FF2B5EF4-FFF2-40B4-BE49-F238E27FC236}">
                    <a16:creationId xmlns:a16="http://schemas.microsoft.com/office/drawing/2014/main" id="{E6ED7C57-9FB7-46C4-8CD4-769BBB3C94E9}"/>
                  </a:ext>
                </a:extLst>
              </p:cNvPr>
              <p:cNvSpPr/>
              <p:nvPr/>
            </p:nvSpPr>
            <p:spPr>
              <a:xfrm>
                <a:off x="5765456" y="3403103"/>
                <a:ext cx="168656" cy="34354"/>
              </a:xfrm>
              <a:custGeom>
                <a:avLst/>
                <a:gdLst>
                  <a:gd name="connsiteX0" fmla="*/ 0 w 168656"/>
                  <a:gd name="connsiteY0" fmla="*/ 0 h 34354"/>
                  <a:gd name="connsiteX1" fmla="*/ 168657 w 168656"/>
                  <a:gd name="connsiteY1" fmla="*/ 0 h 34354"/>
                  <a:gd name="connsiteX2" fmla="*/ 168657 w 168656"/>
                  <a:gd name="connsiteY2" fmla="*/ 34354 h 34354"/>
                  <a:gd name="connsiteX3" fmla="*/ 0 w 168656"/>
                  <a:gd name="connsiteY3" fmla="*/ 34354 h 34354"/>
                </a:gdLst>
                <a:ahLst/>
                <a:cxnLst>
                  <a:cxn ang="0">
                    <a:pos x="connsiteX0" y="connsiteY0"/>
                  </a:cxn>
                  <a:cxn ang="0">
                    <a:pos x="connsiteX1" y="connsiteY1"/>
                  </a:cxn>
                  <a:cxn ang="0">
                    <a:pos x="connsiteX2" y="connsiteY2"/>
                  </a:cxn>
                  <a:cxn ang="0">
                    <a:pos x="connsiteX3" y="connsiteY3"/>
                  </a:cxn>
                </a:cxnLst>
                <a:rect l="l" t="t" r="r" b="b"/>
                <a:pathLst>
                  <a:path w="168656" h="34354">
                    <a:moveTo>
                      <a:pt x="0" y="0"/>
                    </a:moveTo>
                    <a:lnTo>
                      <a:pt x="168657" y="0"/>
                    </a:lnTo>
                    <a:lnTo>
                      <a:pt x="168657" y="34354"/>
                    </a:lnTo>
                    <a:lnTo>
                      <a:pt x="0" y="34354"/>
                    </a:lnTo>
                    <a:close/>
                  </a:path>
                </a:pathLst>
              </a:custGeom>
              <a:solidFill>
                <a:srgbClr val="CFCFCF"/>
              </a:solidFill>
              <a:ln w="7144" cap="flat">
                <a:noFill/>
                <a:prstDash val="solid"/>
                <a:miter/>
              </a:ln>
            </p:spPr>
            <p:txBody>
              <a:bodyPr rtlCol="0" anchor="ctr"/>
              <a:lstStyle/>
              <a:p>
                <a:endParaRPr lang="en-ID"/>
              </a:p>
            </p:txBody>
          </p:sp>
        </p:grpSp>
        <p:grpSp>
          <p:nvGrpSpPr>
            <p:cNvPr id="237" name="Graphic 189" descr="Laptop with phone and calculator">
              <a:extLst>
                <a:ext uri="{FF2B5EF4-FFF2-40B4-BE49-F238E27FC236}">
                  <a16:creationId xmlns:a16="http://schemas.microsoft.com/office/drawing/2014/main" id="{34468484-C5A6-4764-875E-A810B7E92861}"/>
                </a:ext>
              </a:extLst>
            </p:cNvPr>
            <p:cNvGrpSpPr/>
            <p:nvPr/>
          </p:nvGrpSpPr>
          <p:grpSpPr>
            <a:xfrm>
              <a:off x="10101005" y="3859774"/>
              <a:ext cx="795034" cy="1543778"/>
              <a:chOff x="10101005" y="3859774"/>
              <a:chExt cx="795034" cy="1543778"/>
            </a:xfrm>
          </p:grpSpPr>
          <p:sp>
            <p:nvSpPr>
              <p:cNvPr id="238" name="Freeform: Shape 237">
                <a:extLst>
                  <a:ext uri="{FF2B5EF4-FFF2-40B4-BE49-F238E27FC236}">
                    <a16:creationId xmlns:a16="http://schemas.microsoft.com/office/drawing/2014/main" id="{3C2F7B63-E5AC-47B0-8C23-FD94DB12C046}"/>
                  </a:ext>
                </a:extLst>
              </p:cNvPr>
              <p:cNvSpPr/>
              <p:nvPr/>
            </p:nvSpPr>
            <p:spPr>
              <a:xfrm>
                <a:off x="10101005" y="3859774"/>
                <a:ext cx="795034" cy="1543778"/>
              </a:xfrm>
              <a:custGeom>
                <a:avLst/>
                <a:gdLst>
                  <a:gd name="connsiteX0" fmla="*/ 795035 w 795034"/>
                  <a:gd name="connsiteY0" fmla="*/ 71366 h 1543778"/>
                  <a:gd name="connsiteX1" fmla="*/ 723669 w 795034"/>
                  <a:gd name="connsiteY1" fmla="*/ 0 h 1543778"/>
                  <a:gd name="connsiteX2" fmla="*/ 71366 w 795034"/>
                  <a:gd name="connsiteY2" fmla="*/ 0 h 1543778"/>
                  <a:gd name="connsiteX3" fmla="*/ 0 w 795034"/>
                  <a:gd name="connsiteY3" fmla="*/ 71366 h 1543778"/>
                  <a:gd name="connsiteX4" fmla="*/ 0 w 795034"/>
                  <a:gd name="connsiteY4" fmla="*/ 1472413 h 1543778"/>
                  <a:gd name="connsiteX5" fmla="*/ 71366 w 795034"/>
                  <a:gd name="connsiteY5" fmla="*/ 1543779 h 1543778"/>
                  <a:gd name="connsiteX6" fmla="*/ 723669 w 795034"/>
                  <a:gd name="connsiteY6" fmla="*/ 1543779 h 1543778"/>
                  <a:gd name="connsiteX7" fmla="*/ 795035 w 795034"/>
                  <a:gd name="connsiteY7" fmla="*/ 1472413 h 1543778"/>
                  <a:gd name="connsiteX8" fmla="*/ 795035 w 795034"/>
                  <a:gd name="connsiteY8" fmla="*/ 71366 h 1543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034" h="1543778">
                    <a:moveTo>
                      <a:pt x="795035" y="71366"/>
                    </a:moveTo>
                    <a:cubicBezTo>
                      <a:pt x="795035" y="31954"/>
                      <a:pt x="763081" y="0"/>
                      <a:pt x="723669" y="0"/>
                    </a:cubicBezTo>
                    <a:lnTo>
                      <a:pt x="71366" y="0"/>
                    </a:lnTo>
                    <a:cubicBezTo>
                      <a:pt x="31954" y="0"/>
                      <a:pt x="0" y="31954"/>
                      <a:pt x="0" y="71366"/>
                    </a:cubicBezTo>
                    <a:lnTo>
                      <a:pt x="0" y="1472413"/>
                    </a:lnTo>
                    <a:cubicBezTo>
                      <a:pt x="0" y="1511825"/>
                      <a:pt x="31954" y="1543779"/>
                      <a:pt x="71366" y="1543779"/>
                    </a:cubicBezTo>
                    <a:lnTo>
                      <a:pt x="723669" y="1543779"/>
                    </a:lnTo>
                    <a:cubicBezTo>
                      <a:pt x="763081" y="1543779"/>
                      <a:pt x="795035" y="1511825"/>
                      <a:pt x="795035" y="1472413"/>
                    </a:cubicBezTo>
                    <a:lnTo>
                      <a:pt x="795035" y="71366"/>
                    </a:lnTo>
                    <a:close/>
                  </a:path>
                </a:pathLst>
              </a:custGeom>
              <a:solidFill>
                <a:srgbClr val="505050"/>
              </a:solidFill>
              <a:ln w="7144" cap="flat">
                <a:noFill/>
                <a:prstDash val="solid"/>
                <a:miter/>
              </a:ln>
            </p:spPr>
            <p:txBody>
              <a:bodyPr rtlCol="0" anchor="ctr"/>
              <a:lstStyle/>
              <a:p>
                <a:endParaRPr lang="en-ID"/>
              </a:p>
            </p:txBody>
          </p:sp>
          <p:sp>
            <p:nvSpPr>
              <p:cNvPr id="239" name="Freeform: Shape 238">
                <a:extLst>
                  <a:ext uri="{FF2B5EF4-FFF2-40B4-BE49-F238E27FC236}">
                    <a16:creationId xmlns:a16="http://schemas.microsoft.com/office/drawing/2014/main" id="{C0427FEC-A3DA-402A-84F5-DB0C1B2DB878}"/>
                  </a:ext>
                </a:extLst>
              </p:cNvPr>
              <p:cNvSpPr/>
              <p:nvPr/>
            </p:nvSpPr>
            <p:spPr>
              <a:xfrm>
                <a:off x="10140760" y="3938356"/>
                <a:ext cx="715532" cy="1373807"/>
              </a:xfrm>
              <a:custGeom>
                <a:avLst/>
                <a:gdLst>
                  <a:gd name="connsiteX0" fmla="*/ 0 w 715532"/>
                  <a:gd name="connsiteY0" fmla="*/ 0 h 1373807"/>
                  <a:gd name="connsiteX1" fmla="*/ 715532 w 715532"/>
                  <a:gd name="connsiteY1" fmla="*/ 0 h 1373807"/>
                  <a:gd name="connsiteX2" fmla="*/ 715532 w 715532"/>
                  <a:gd name="connsiteY2" fmla="*/ 1373808 h 1373807"/>
                  <a:gd name="connsiteX3" fmla="*/ 0 w 715532"/>
                  <a:gd name="connsiteY3" fmla="*/ 1373808 h 1373807"/>
                </a:gdLst>
                <a:ahLst/>
                <a:cxnLst>
                  <a:cxn ang="0">
                    <a:pos x="connsiteX0" y="connsiteY0"/>
                  </a:cxn>
                  <a:cxn ang="0">
                    <a:pos x="connsiteX1" y="connsiteY1"/>
                  </a:cxn>
                  <a:cxn ang="0">
                    <a:pos x="connsiteX2" y="connsiteY2"/>
                  </a:cxn>
                  <a:cxn ang="0">
                    <a:pos x="connsiteX3" y="connsiteY3"/>
                  </a:cxn>
                </a:cxnLst>
                <a:rect l="l" t="t" r="r" b="b"/>
                <a:pathLst>
                  <a:path w="715532" h="1373807">
                    <a:moveTo>
                      <a:pt x="0" y="0"/>
                    </a:moveTo>
                    <a:lnTo>
                      <a:pt x="715532" y="0"/>
                    </a:lnTo>
                    <a:lnTo>
                      <a:pt x="715532" y="1373808"/>
                    </a:lnTo>
                    <a:lnTo>
                      <a:pt x="0" y="1373808"/>
                    </a:lnTo>
                    <a:close/>
                  </a:path>
                </a:pathLst>
              </a:custGeom>
              <a:solidFill>
                <a:srgbClr val="E6E6E6"/>
              </a:solidFill>
              <a:ln w="7144" cap="flat">
                <a:noFill/>
                <a:prstDash val="solid"/>
                <a:miter/>
              </a:ln>
            </p:spPr>
            <p:txBody>
              <a:bodyPr rtlCol="0" anchor="ctr"/>
              <a:lstStyle/>
              <a:p>
                <a:endParaRPr lang="en-ID"/>
              </a:p>
            </p:txBody>
          </p:sp>
          <p:sp>
            <p:nvSpPr>
              <p:cNvPr id="240" name="Freeform: Shape 239">
                <a:extLst>
                  <a:ext uri="{FF2B5EF4-FFF2-40B4-BE49-F238E27FC236}">
                    <a16:creationId xmlns:a16="http://schemas.microsoft.com/office/drawing/2014/main" id="{2BDA2DCC-E422-4FD7-B290-A252442B9C76}"/>
                  </a:ext>
                </a:extLst>
              </p:cNvPr>
              <p:cNvSpPr/>
              <p:nvPr/>
            </p:nvSpPr>
            <p:spPr>
              <a:xfrm>
                <a:off x="10140760" y="4146367"/>
                <a:ext cx="715532" cy="1165802"/>
              </a:xfrm>
              <a:custGeom>
                <a:avLst/>
                <a:gdLst>
                  <a:gd name="connsiteX0" fmla="*/ 0 w 715532"/>
                  <a:gd name="connsiteY0" fmla="*/ 715533 h 1165802"/>
                  <a:gd name="connsiteX1" fmla="*/ 0 w 715532"/>
                  <a:gd name="connsiteY1" fmla="*/ 964906 h 1165802"/>
                  <a:gd name="connsiteX2" fmla="*/ 0 w 715532"/>
                  <a:gd name="connsiteY2" fmla="*/ 1165803 h 1165802"/>
                  <a:gd name="connsiteX3" fmla="*/ 715533 w 715532"/>
                  <a:gd name="connsiteY3" fmla="*/ 1165803 h 1165802"/>
                  <a:gd name="connsiteX4" fmla="*/ 715533 w 715532"/>
                  <a:gd name="connsiteY4" fmla="*/ 0 h 1165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32" h="1165802">
                    <a:moveTo>
                      <a:pt x="0" y="715533"/>
                    </a:moveTo>
                    <a:lnTo>
                      <a:pt x="0" y="964906"/>
                    </a:lnTo>
                    <a:lnTo>
                      <a:pt x="0" y="1165803"/>
                    </a:lnTo>
                    <a:lnTo>
                      <a:pt x="715533" y="1165803"/>
                    </a:lnTo>
                    <a:lnTo>
                      <a:pt x="715533" y="0"/>
                    </a:lnTo>
                    <a:close/>
                  </a:path>
                </a:pathLst>
              </a:custGeom>
              <a:solidFill>
                <a:srgbClr val="D2D2D2"/>
              </a:solidFill>
              <a:ln w="7144" cap="flat">
                <a:noFill/>
                <a:prstDash val="solid"/>
                <a:miter/>
              </a:ln>
            </p:spPr>
            <p:txBody>
              <a:bodyPr rtlCol="0" anchor="ctr"/>
              <a:lstStyle/>
              <a:p>
                <a:endParaRPr lang="en-ID"/>
              </a:p>
            </p:txBody>
          </p:sp>
          <p:sp>
            <p:nvSpPr>
              <p:cNvPr id="241" name="Freeform: Shape 240">
                <a:extLst>
                  <a:ext uri="{FF2B5EF4-FFF2-40B4-BE49-F238E27FC236}">
                    <a16:creationId xmlns:a16="http://schemas.microsoft.com/office/drawing/2014/main" id="{2B7298F3-7021-4EA8-8B30-0E8A2D5CEDFF}"/>
                  </a:ext>
                </a:extLst>
              </p:cNvPr>
              <p:cNvSpPr/>
              <p:nvPr/>
            </p:nvSpPr>
            <p:spPr>
              <a:xfrm>
                <a:off x="10286750" y="4752743"/>
                <a:ext cx="414337" cy="42862"/>
              </a:xfrm>
              <a:custGeom>
                <a:avLst/>
                <a:gdLst>
                  <a:gd name="connsiteX0" fmla="*/ 392906 w 414337"/>
                  <a:gd name="connsiteY0" fmla="*/ 42863 h 42862"/>
                  <a:gd name="connsiteX1" fmla="*/ 21431 w 414337"/>
                  <a:gd name="connsiteY1" fmla="*/ 42863 h 42862"/>
                  <a:gd name="connsiteX2" fmla="*/ 0 w 414337"/>
                  <a:gd name="connsiteY2" fmla="*/ 21431 h 42862"/>
                  <a:gd name="connsiteX3" fmla="*/ 21431 w 414337"/>
                  <a:gd name="connsiteY3" fmla="*/ 0 h 42862"/>
                  <a:gd name="connsiteX4" fmla="*/ 392906 w 414337"/>
                  <a:gd name="connsiteY4" fmla="*/ 0 h 42862"/>
                  <a:gd name="connsiteX5" fmla="*/ 414338 w 414337"/>
                  <a:gd name="connsiteY5" fmla="*/ 21431 h 42862"/>
                  <a:gd name="connsiteX6" fmla="*/ 392906 w 414337"/>
                  <a:gd name="connsiteY6" fmla="*/ 42863 h 4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337" h="42862">
                    <a:moveTo>
                      <a:pt x="392906" y="42863"/>
                    </a:moveTo>
                    <a:lnTo>
                      <a:pt x="21431" y="42863"/>
                    </a:lnTo>
                    <a:cubicBezTo>
                      <a:pt x="9594" y="42863"/>
                      <a:pt x="0" y="33268"/>
                      <a:pt x="0" y="21431"/>
                    </a:cubicBezTo>
                    <a:cubicBezTo>
                      <a:pt x="0" y="9594"/>
                      <a:pt x="9594" y="0"/>
                      <a:pt x="21431" y="0"/>
                    </a:cubicBezTo>
                    <a:lnTo>
                      <a:pt x="392906" y="0"/>
                    </a:lnTo>
                    <a:cubicBezTo>
                      <a:pt x="404743" y="0"/>
                      <a:pt x="414338" y="9594"/>
                      <a:pt x="414338" y="21431"/>
                    </a:cubicBezTo>
                    <a:cubicBezTo>
                      <a:pt x="414338" y="33268"/>
                      <a:pt x="404743" y="42863"/>
                      <a:pt x="392906" y="42863"/>
                    </a:cubicBezTo>
                    <a:close/>
                  </a:path>
                </a:pathLst>
              </a:custGeom>
              <a:solidFill>
                <a:srgbClr val="FFFFFF"/>
              </a:solidFill>
              <a:ln w="7144" cap="flat">
                <a:noFill/>
                <a:prstDash val="solid"/>
                <a:miter/>
              </a:ln>
            </p:spPr>
            <p:txBody>
              <a:bodyPr rtlCol="0" anchor="ctr"/>
              <a:lstStyle/>
              <a:p>
                <a:endParaRPr lang="en-ID"/>
              </a:p>
            </p:txBody>
          </p:sp>
          <p:sp>
            <p:nvSpPr>
              <p:cNvPr id="242" name="Freeform: Shape 241">
                <a:extLst>
                  <a:ext uri="{FF2B5EF4-FFF2-40B4-BE49-F238E27FC236}">
                    <a16:creationId xmlns:a16="http://schemas.microsoft.com/office/drawing/2014/main" id="{28D658DB-1442-45A2-B4D0-AD24B8C5AD28}"/>
                  </a:ext>
                </a:extLst>
              </p:cNvPr>
              <p:cNvSpPr/>
              <p:nvPr/>
            </p:nvSpPr>
            <p:spPr>
              <a:xfrm>
                <a:off x="10286750" y="4852756"/>
                <a:ext cx="414337" cy="42862"/>
              </a:xfrm>
              <a:custGeom>
                <a:avLst/>
                <a:gdLst>
                  <a:gd name="connsiteX0" fmla="*/ 392906 w 414337"/>
                  <a:gd name="connsiteY0" fmla="*/ 42863 h 42862"/>
                  <a:gd name="connsiteX1" fmla="*/ 21431 w 414337"/>
                  <a:gd name="connsiteY1" fmla="*/ 42863 h 42862"/>
                  <a:gd name="connsiteX2" fmla="*/ 0 w 414337"/>
                  <a:gd name="connsiteY2" fmla="*/ 21431 h 42862"/>
                  <a:gd name="connsiteX3" fmla="*/ 21431 w 414337"/>
                  <a:gd name="connsiteY3" fmla="*/ 0 h 42862"/>
                  <a:gd name="connsiteX4" fmla="*/ 392906 w 414337"/>
                  <a:gd name="connsiteY4" fmla="*/ 0 h 42862"/>
                  <a:gd name="connsiteX5" fmla="*/ 414338 w 414337"/>
                  <a:gd name="connsiteY5" fmla="*/ 21431 h 42862"/>
                  <a:gd name="connsiteX6" fmla="*/ 392906 w 414337"/>
                  <a:gd name="connsiteY6" fmla="*/ 42863 h 4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337" h="42862">
                    <a:moveTo>
                      <a:pt x="392906" y="42863"/>
                    </a:moveTo>
                    <a:lnTo>
                      <a:pt x="21431" y="42863"/>
                    </a:lnTo>
                    <a:cubicBezTo>
                      <a:pt x="9594" y="42863"/>
                      <a:pt x="0" y="33268"/>
                      <a:pt x="0" y="21431"/>
                    </a:cubicBezTo>
                    <a:cubicBezTo>
                      <a:pt x="0" y="9594"/>
                      <a:pt x="9594" y="0"/>
                      <a:pt x="21431" y="0"/>
                    </a:cubicBezTo>
                    <a:lnTo>
                      <a:pt x="392906" y="0"/>
                    </a:lnTo>
                    <a:cubicBezTo>
                      <a:pt x="404743" y="0"/>
                      <a:pt x="414338" y="9594"/>
                      <a:pt x="414338" y="21431"/>
                    </a:cubicBezTo>
                    <a:cubicBezTo>
                      <a:pt x="414338" y="33268"/>
                      <a:pt x="404743" y="42863"/>
                      <a:pt x="392906" y="42863"/>
                    </a:cubicBezTo>
                    <a:close/>
                  </a:path>
                </a:pathLst>
              </a:custGeom>
              <a:solidFill>
                <a:srgbClr val="FFFFFF"/>
              </a:solidFill>
              <a:ln w="7144" cap="flat">
                <a:noFill/>
                <a:prstDash val="solid"/>
                <a:miter/>
              </a:ln>
            </p:spPr>
            <p:txBody>
              <a:bodyPr rtlCol="0" anchor="ctr"/>
              <a:lstStyle/>
              <a:p>
                <a:endParaRPr lang="en-ID"/>
              </a:p>
            </p:txBody>
          </p:sp>
        </p:grpSp>
        <p:grpSp>
          <p:nvGrpSpPr>
            <p:cNvPr id="243" name="Graphic 189" descr="Laptop with phone and calculator">
              <a:extLst>
                <a:ext uri="{FF2B5EF4-FFF2-40B4-BE49-F238E27FC236}">
                  <a16:creationId xmlns:a16="http://schemas.microsoft.com/office/drawing/2014/main" id="{34468484-C5A6-4764-875E-A810B7E92861}"/>
                </a:ext>
              </a:extLst>
            </p:cNvPr>
            <p:cNvGrpSpPr/>
            <p:nvPr/>
          </p:nvGrpSpPr>
          <p:grpSpPr>
            <a:xfrm>
              <a:off x="6551778" y="1197534"/>
              <a:ext cx="3611578" cy="3626646"/>
              <a:chOff x="6551778" y="1197534"/>
              <a:chExt cx="3611578" cy="3626646"/>
            </a:xfrm>
          </p:grpSpPr>
          <p:sp>
            <p:nvSpPr>
              <p:cNvPr id="244" name="Freeform: Shape 243">
                <a:extLst>
                  <a:ext uri="{FF2B5EF4-FFF2-40B4-BE49-F238E27FC236}">
                    <a16:creationId xmlns:a16="http://schemas.microsoft.com/office/drawing/2014/main" id="{E074C4EE-8A19-4E57-896A-16DB49B68318}"/>
                  </a:ext>
                </a:extLst>
              </p:cNvPr>
              <p:cNvSpPr/>
              <p:nvPr/>
            </p:nvSpPr>
            <p:spPr>
              <a:xfrm>
                <a:off x="9842723" y="3031099"/>
                <a:ext cx="86839" cy="200025"/>
              </a:xfrm>
              <a:custGeom>
                <a:avLst/>
                <a:gdLst>
                  <a:gd name="connsiteX0" fmla="*/ 0 w 86839"/>
                  <a:gd name="connsiteY0" fmla="*/ 0 h 200025"/>
                  <a:gd name="connsiteX1" fmla="*/ 86839 w 86839"/>
                  <a:gd name="connsiteY1" fmla="*/ 0 h 200025"/>
                  <a:gd name="connsiteX2" fmla="*/ 86839 w 86839"/>
                  <a:gd name="connsiteY2" fmla="*/ 200025 h 200025"/>
                  <a:gd name="connsiteX3" fmla="*/ 0 w 86839"/>
                  <a:gd name="connsiteY3" fmla="*/ 200025 h 200025"/>
                </a:gdLst>
                <a:ahLst/>
                <a:cxnLst>
                  <a:cxn ang="0">
                    <a:pos x="connsiteX0" y="connsiteY0"/>
                  </a:cxn>
                  <a:cxn ang="0">
                    <a:pos x="connsiteX1" y="connsiteY1"/>
                  </a:cxn>
                  <a:cxn ang="0">
                    <a:pos x="connsiteX2" y="connsiteY2"/>
                  </a:cxn>
                  <a:cxn ang="0">
                    <a:pos x="connsiteX3" y="connsiteY3"/>
                  </a:cxn>
                </a:cxnLst>
                <a:rect l="l" t="t" r="r" b="b"/>
                <a:pathLst>
                  <a:path w="86839" h="200025">
                    <a:moveTo>
                      <a:pt x="0" y="0"/>
                    </a:moveTo>
                    <a:lnTo>
                      <a:pt x="86839" y="0"/>
                    </a:lnTo>
                    <a:lnTo>
                      <a:pt x="86839" y="200025"/>
                    </a:lnTo>
                    <a:lnTo>
                      <a:pt x="0" y="200025"/>
                    </a:lnTo>
                    <a:close/>
                  </a:path>
                </a:pathLst>
              </a:custGeom>
              <a:solidFill>
                <a:srgbClr val="737373"/>
              </a:solidFill>
              <a:ln w="7144" cap="flat">
                <a:noFill/>
                <a:prstDash val="solid"/>
                <a:miter/>
              </a:ln>
            </p:spPr>
            <p:txBody>
              <a:bodyPr rtlCol="0" anchor="ctr"/>
              <a:lstStyle/>
              <a:p>
                <a:endParaRPr lang="en-ID"/>
              </a:p>
            </p:txBody>
          </p:sp>
          <p:sp>
            <p:nvSpPr>
              <p:cNvPr id="245" name="Freeform: Shape 244">
                <a:extLst>
                  <a:ext uri="{FF2B5EF4-FFF2-40B4-BE49-F238E27FC236}">
                    <a16:creationId xmlns:a16="http://schemas.microsoft.com/office/drawing/2014/main" id="{7AC1A050-83B3-487E-8D5D-6DC294355550}"/>
                  </a:ext>
                </a:extLst>
              </p:cNvPr>
              <p:cNvSpPr/>
              <p:nvPr/>
            </p:nvSpPr>
            <p:spPr>
              <a:xfrm>
                <a:off x="6834240" y="2681056"/>
                <a:ext cx="3043237" cy="2143125"/>
              </a:xfrm>
              <a:custGeom>
                <a:avLst/>
                <a:gdLst>
                  <a:gd name="connsiteX0" fmla="*/ 2957513 w 3043237"/>
                  <a:gd name="connsiteY0" fmla="*/ 2143125 h 2143125"/>
                  <a:gd name="connsiteX1" fmla="*/ 85725 w 3043237"/>
                  <a:gd name="connsiteY1" fmla="*/ 2143125 h 2143125"/>
                  <a:gd name="connsiteX2" fmla="*/ 0 w 3043237"/>
                  <a:gd name="connsiteY2" fmla="*/ 2057400 h 2143125"/>
                  <a:gd name="connsiteX3" fmla="*/ 0 w 3043237"/>
                  <a:gd name="connsiteY3" fmla="*/ 85725 h 2143125"/>
                  <a:gd name="connsiteX4" fmla="*/ 85725 w 3043237"/>
                  <a:gd name="connsiteY4" fmla="*/ 0 h 2143125"/>
                  <a:gd name="connsiteX5" fmla="*/ 2957513 w 3043237"/>
                  <a:gd name="connsiteY5" fmla="*/ 0 h 2143125"/>
                  <a:gd name="connsiteX6" fmla="*/ 3043238 w 3043237"/>
                  <a:gd name="connsiteY6" fmla="*/ 85725 h 2143125"/>
                  <a:gd name="connsiteX7" fmla="*/ 3043238 w 3043237"/>
                  <a:gd name="connsiteY7" fmla="*/ 2057400 h 2143125"/>
                  <a:gd name="connsiteX8" fmla="*/ 2957513 w 3043237"/>
                  <a:gd name="connsiteY8" fmla="*/ 2143125 h 214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3237" h="2143125">
                    <a:moveTo>
                      <a:pt x="2957513" y="2143125"/>
                    </a:moveTo>
                    <a:lnTo>
                      <a:pt x="85725" y="2143125"/>
                    </a:lnTo>
                    <a:cubicBezTo>
                      <a:pt x="38383" y="2143125"/>
                      <a:pt x="0" y="2104742"/>
                      <a:pt x="0" y="2057400"/>
                    </a:cubicBezTo>
                    <a:lnTo>
                      <a:pt x="0" y="85725"/>
                    </a:lnTo>
                    <a:cubicBezTo>
                      <a:pt x="0" y="38383"/>
                      <a:pt x="38383" y="0"/>
                      <a:pt x="85725" y="0"/>
                    </a:cubicBezTo>
                    <a:lnTo>
                      <a:pt x="2957513" y="0"/>
                    </a:lnTo>
                    <a:cubicBezTo>
                      <a:pt x="3004854" y="0"/>
                      <a:pt x="3043238" y="38383"/>
                      <a:pt x="3043238" y="85725"/>
                    </a:cubicBezTo>
                    <a:lnTo>
                      <a:pt x="3043238" y="2057400"/>
                    </a:lnTo>
                    <a:cubicBezTo>
                      <a:pt x="3043238" y="2104749"/>
                      <a:pt x="3004861" y="2143125"/>
                      <a:pt x="2957513" y="2143125"/>
                    </a:cubicBezTo>
                    <a:close/>
                  </a:path>
                </a:pathLst>
              </a:custGeom>
              <a:solidFill>
                <a:srgbClr val="737373"/>
              </a:solidFill>
              <a:ln w="7144" cap="flat">
                <a:noFill/>
                <a:prstDash val="solid"/>
                <a:miter/>
              </a:ln>
            </p:spPr>
            <p:txBody>
              <a:bodyPr rtlCol="0" anchor="ctr"/>
              <a:lstStyle/>
              <a:p>
                <a:endParaRPr lang="en-ID"/>
              </a:p>
            </p:txBody>
          </p:sp>
          <p:sp>
            <p:nvSpPr>
              <p:cNvPr id="246" name="Freeform: Shape 245">
                <a:extLst>
                  <a:ext uri="{FF2B5EF4-FFF2-40B4-BE49-F238E27FC236}">
                    <a16:creationId xmlns:a16="http://schemas.microsoft.com/office/drawing/2014/main" id="{36F54F5E-9451-48C7-AFF0-64A867901DEF}"/>
                  </a:ext>
                </a:extLst>
              </p:cNvPr>
              <p:cNvSpPr/>
              <p:nvPr/>
            </p:nvSpPr>
            <p:spPr>
              <a:xfrm>
                <a:off x="7284296" y="2652481"/>
                <a:ext cx="2150268" cy="207168"/>
              </a:xfrm>
              <a:custGeom>
                <a:avLst/>
                <a:gdLst>
                  <a:gd name="connsiteX0" fmla="*/ 0 w 2150268"/>
                  <a:gd name="connsiteY0" fmla="*/ 0 h 207168"/>
                  <a:gd name="connsiteX1" fmla="*/ 2150269 w 2150268"/>
                  <a:gd name="connsiteY1" fmla="*/ 0 h 207168"/>
                  <a:gd name="connsiteX2" fmla="*/ 2150269 w 2150268"/>
                  <a:gd name="connsiteY2" fmla="*/ 207169 h 207168"/>
                  <a:gd name="connsiteX3" fmla="*/ 0 w 2150268"/>
                  <a:gd name="connsiteY3" fmla="*/ 207169 h 207168"/>
                </a:gdLst>
                <a:ahLst/>
                <a:cxnLst>
                  <a:cxn ang="0">
                    <a:pos x="connsiteX0" y="connsiteY0"/>
                  </a:cxn>
                  <a:cxn ang="0">
                    <a:pos x="connsiteX1" y="connsiteY1"/>
                  </a:cxn>
                  <a:cxn ang="0">
                    <a:pos x="connsiteX2" y="connsiteY2"/>
                  </a:cxn>
                  <a:cxn ang="0">
                    <a:pos x="connsiteX3" y="connsiteY3"/>
                  </a:cxn>
                </a:cxnLst>
                <a:rect l="l" t="t" r="r" b="b"/>
                <a:pathLst>
                  <a:path w="2150268" h="207168">
                    <a:moveTo>
                      <a:pt x="0" y="0"/>
                    </a:moveTo>
                    <a:lnTo>
                      <a:pt x="2150269" y="0"/>
                    </a:lnTo>
                    <a:lnTo>
                      <a:pt x="2150269" y="207169"/>
                    </a:lnTo>
                    <a:lnTo>
                      <a:pt x="0" y="207169"/>
                    </a:lnTo>
                    <a:close/>
                  </a:path>
                </a:pathLst>
              </a:custGeom>
              <a:solidFill>
                <a:srgbClr val="2F2F2F"/>
              </a:solidFill>
              <a:ln w="7144" cap="flat">
                <a:noFill/>
                <a:prstDash val="solid"/>
                <a:miter/>
              </a:ln>
            </p:spPr>
            <p:txBody>
              <a:bodyPr rtlCol="0" anchor="ctr"/>
              <a:lstStyle/>
              <a:p>
                <a:endParaRPr lang="en-ID"/>
              </a:p>
            </p:txBody>
          </p:sp>
          <p:sp>
            <p:nvSpPr>
              <p:cNvPr id="247" name="Freeform: Shape 246">
                <a:extLst>
                  <a:ext uri="{FF2B5EF4-FFF2-40B4-BE49-F238E27FC236}">
                    <a16:creationId xmlns:a16="http://schemas.microsoft.com/office/drawing/2014/main" id="{3F83D543-EF91-469D-BC23-E87581591E3D}"/>
                  </a:ext>
                </a:extLst>
              </p:cNvPr>
              <p:cNvSpPr/>
              <p:nvPr/>
            </p:nvSpPr>
            <p:spPr>
              <a:xfrm>
                <a:off x="7845809" y="4124093"/>
                <a:ext cx="1018162" cy="600075"/>
              </a:xfrm>
              <a:custGeom>
                <a:avLst/>
                <a:gdLst>
                  <a:gd name="connsiteX0" fmla="*/ 974007 w 1018162"/>
                  <a:gd name="connsiteY0" fmla="*/ 600075 h 600075"/>
                  <a:gd name="connsiteX1" fmla="*/ 44156 w 1018162"/>
                  <a:gd name="connsiteY1" fmla="*/ 600075 h 600075"/>
                  <a:gd name="connsiteX2" fmla="*/ 0 w 1018162"/>
                  <a:gd name="connsiteY2" fmla="*/ 555919 h 600075"/>
                  <a:gd name="connsiteX3" fmla="*/ 0 w 1018162"/>
                  <a:gd name="connsiteY3" fmla="*/ 44156 h 600075"/>
                  <a:gd name="connsiteX4" fmla="*/ 44156 w 1018162"/>
                  <a:gd name="connsiteY4" fmla="*/ 0 h 600075"/>
                  <a:gd name="connsiteX5" fmla="*/ 974007 w 1018162"/>
                  <a:gd name="connsiteY5" fmla="*/ 0 h 600075"/>
                  <a:gd name="connsiteX6" fmla="*/ 1018163 w 1018162"/>
                  <a:gd name="connsiteY6" fmla="*/ 44156 h 600075"/>
                  <a:gd name="connsiteX7" fmla="*/ 1018163 w 1018162"/>
                  <a:gd name="connsiteY7" fmla="*/ 555919 h 600075"/>
                  <a:gd name="connsiteX8" fmla="*/ 974007 w 1018162"/>
                  <a:gd name="connsiteY8" fmla="*/ 600075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162" h="600075">
                    <a:moveTo>
                      <a:pt x="974007" y="600075"/>
                    </a:moveTo>
                    <a:lnTo>
                      <a:pt x="44156" y="600075"/>
                    </a:lnTo>
                    <a:cubicBezTo>
                      <a:pt x="19767" y="600075"/>
                      <a:pt x="0" y="580308"/>
                      <a:pt x="0" y="555919"/>
                    </a:cubicBezTo>
                    <a:lnTo>
                      <a:pt x="0" y="44156"/>
                    </a:lnTo>
                    <a:cubicBezTo>
                      <a:pt x="0" y="19767"/>
                      <a:pt x="19767" y="0"/>
                      <a:pt x="44156" y="0"/>
                    </a:cubicBezTo>
                    <a:lnTo>
                      <a:pt x="974007" y="0"/>
                    </a:lnTo>
                    <a:cubicBezTo>
                      <a:pt x="998396" y="0"/>
                      <a:pt x="1018163" y="19767"/>
                      <a:pt x="1018163" y="44156"/>
                    </a:cubicBezTo>
                    <a:lnTo>
                      <a:pt x="1018163" y="555919"/>
                    </a:lnTo>
                    <a:cubicBezTo>
                      <a:pt x="1018163" y="580308"/>
                      <a:pt x="998389" y="600075"/>
                      <a:pt x="974007" y="600075"/>
                    </a:cubicBezTo>
                    <a:close/>
                  </a:path>
                </a:pathLst>
              </a:custGeom>
              <a:solidFill>
                <a:srgbClr val="505050"/>
              </a:solidFill>
              <a:ln w="7144" cap="flat">
                <a:noFill/>
                <a:prstDash val="solid"/>
                <a:miter/>
              </a:ln>
            </p:spPr>
            <p:txBody>
              <a:bodyPr rtlCol="0" anchor="ctr"/>
              <a:lstStyle/>
              <a:p>
                <a:endParaRPr lang="en-ID"/>
              </a:p>
            </p:txBody>
          </p:sp>
          <p:sp>
            <p:nvSpPr>
              <p:cNvPr id="248" name="Freeform: Shape 247">
                <a:extLst>
                  <a:ext uri="{FF2B5EF4-FFF2-40B4-BE49-F238E27FC236}">
                    <a16:creationId xmlns:a16="http://schemas.microsoft.com/office/drawing/2014/main" id="{3661A932-5DF3-4DF9-A003-3ADC3A1B125A}"/>
                  </a:ext>
                </a:extLst>
              </p:cNvPr>
              <p:cNvSpPr/>
              <p:nvPr/>
            </p:nvSpPr>
            <p:spPr>
              <a:xfrm>
                <a:off x="6985158" y="2842040"/>
                <a:ext cx="2747929" cy="1189184"/>
              </a:xfrm>
              <a:custGeom>
                <a:avLst/>
                <a:gdLst>
                  <a:gd name="connsiteX0" fmla="*/ 2693937 w 2747929"/>
                  <a:gd name="connsiteY0" fmla="*/ 1189184 h 1189184"/>
                  <a:gd name="connsiteX1" fmla="*/ 53950 w 2747929"/>
                  <a:gd name="connsiteY1" fmla="*/ 1188091 h 1189184"/>
                  <a:gd name="connsiteX2" fmla="*/ 0 w 2747929"/>
                  <a:gd name="connsiteY2" fmla="*/ 1134120 h 1189184"/>
                  <a:gd name="connsiteX3" fmla="*/ 0 w 2747929"/>
                  <a:gd name="connsiteY3" fmla="*/ 53971 h 1189184"/>
                  <a:gd name="connsiteX4" fmla="*/ 53993 w 2747929"/>
                  <a:gd name="connsiteY4" fmla="*/ 0 h 1189184"/>
                  <a:gd name="connsiteX5" fmla="*/ 2693980 w 2747929"/>
                  <a:gd name="connsiteY5" fmla="*/ 1093 h 1189184"/>
                  <a:gd name="connsiteX6" fmla="*/ 2747929 w 2747929"/>
                  <a:gd name="connsiteY6" fmla="*/ 55064 h 1189184"/>
                  <a:gd name="connsiteX7" fmla="*/ 2747929 w 2747929"/>
                  <a:gd name="connsiteY7" fmla="*/ 1135220 h 1189184"/>
                  <a:gd name="connsiteX8" fmla="*/ 2693937 w 2747929"/>
                  <a:gd name="connsiteY8" fmla="*/ 1189184 h 11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7929" h="1189184">
                    <a:moveTo>
                      <a:pt x="2693937" y="1189184"/>
                    </a:moveTo>
                    <a:lnTo>
                      <a:pt x="53950" y="1188091"/>
                    </a:lnTo>
                    <a:cubicBezTo>
                      <a:pt x="24153" y="1188077"/>
                      <a:pt x="0" y="1163917"/>
                      <a:pt x="0" y="1134120"/>
                    </a:cubicBezTo>
                    <a:lnTo>
                      <a:pt x="0" y="53971"/>
                    </a:lnTo>
                    <a:cubicBezTo>
                      <a:pt x="0" y="24153"/>
                      <a:pt x="24174" y="-7"/>
                      <a:pt x="53993" y="0"/>
                    </a:cubicBezTo>
                    <a:lnTo>
                      <a:pt x="2693980" y="1093"/>
                    </a:lnTo>
                    <a:cubicBezTo>
                      <a:pt x="2723776" y="1107"/>
                      <a:pt x="2747929" y="25267"/>
                      <a:pt x="2747929" y="55064"/>
                    </a:cubicBezTo>
                    <a:lnTo>
                      <a:pt x="2747929" y="1135220"/>
                    </a:lnTo>
                    <a:cubicBezTo>
                      <a:pt x="2747929" y="1165031"/>
                      <a:pt x="2723755" y="1189199"/>
                      <a:pt x="2693937" y="1189184"/>
                    </a:cubicBezTo>
                    <a:close/>
                  </a:path>
                </a:pathLst>
              </a:custGeom>
              <a:solidFill>
                <a:srgbClr val="505050"/>
              </a:solidFill>
              <a:ln w="7144" cap="flat">
                <a:noFill/>
                <a:prstDash val="solid"/>
                <a:miter/>
              </a:ln>
            </p:spPr>
            <p:txBody>
              <a:bodyPr rtlCol="0" anchor="ctr"/>
              <a:lstStyle/>
              <a:p>
                <a:endParaRPr lang="en-ID"/>
              </a:p>
            </p:txBody>
          </p:sp>
          <p:grpSp>
            <p:nvGrpSpPr>
              <p:cNvPr id="249" name="Graphic 189" descr="Laptop with phone and calculator">
                <a:extLst>
                  <a:ext uri="{FF2B5EF4-FFF2-40B4-BE49-F238E27FC236}">
                    <a16:creationId xmlns:a16="http://schemas.microsoft.com/office/drawing/2014/main" id="{34468484-C5A6-4764-875E-A810B7E92861}"/>
                  </a:ext>
                </a:extLst>
              </p:cNvPr>
              <p:cNvGrpSpPr/>
              <p:nvPr/>
            </p:nvGrpSpPr>
            <p:grpSpPr>
              <a:xfrm>
                <a:off x="7047316" y="2896782"/>
                <a:ext cx="2626628" cy="1077798"/>
                <a:chOff x="7047316" y="2896782"/>
                <a:chExt cx="2626628" cy="1077798"/>
              </a:xfrm>
              <a:solidFill>
                <a:srgbClr val="2F2F2F"/>
              </a:solidFill>
            </p:grpSpPr>
            <p:grpSp>
              <p:nvGrpSpPr>
                <p:cNvPr id="250" name="Graphic 189" descr="Laptop with phone and calculator">
                  <a:extLst>
                    <a:ext uri="{FF2B5EF4-FFF2-40B4-BE49-F238E27FC236}">
                      <a16:creationId xmlns:a16="http://schemas.microsoft.com/office/drawing/2014/main" id="{34468484-C5A6-4764-875E-A810B7E92861}"/>
                    </a:ext>
                  </a:extLst>
                </p:cNvPr>
                <p:cNvGrpSpPr/>
                <p:nvPr/>
              </p:nvGrpSpPr>
              <p:grpSpPr>
                <a:xfrm>
                  <a:off x="7047323" y="3018833"/>
                  <a:ext cx="2342957" cy="156926"/>
                  <a:chOff x="7047323" y="3018833"/>
                  <a:chExt cx="2342957" cy="156926"/>
                </a:xfrm>
                <a:solidFill>
                  <a:srgbClr val="2F2F2F"/>
                </a:solidFill>
              </p:grpSpPr>
              <p:sp>
                <p:nvSpPr>
                  <p:cNvPr id="251" name="Freeform: Shape 250">
                    <a:extLst>
                      <a:ext uri="{FF2B5EF4-FFF2-40B4-BE49-F238E27FC236}">
                        <a16:creationId xmlns:a16="http://schemas.microsoft.com/office/drawing/2014/main" id="{6BCB1F06-46BC-4DEB-983D-9AA15D02F90E}"/>
                      </a:ext>
                    </a:extLst>
                  </p:cNvPr>
                  <p:cNvSpPr/>
                  <p:nvPr/>
                </p:nvSpPr>
                <p:spPr>
                  <a:xfrm>
                    <a:off x="7047323" y="3018833"/>
                    <a:ext cx="255353" cy="156926"/>
                  </a:xfrm>
                  <a:custGeom>
                    <a:avLst/>
                    <a:gdLst>
                      <a:gd name="connsiteX0" fmla="*/ 237916 w 255353"/>
                      <a:gd name="connsiteY0" fmla="*/ 0 h 156926"/>
                      <a:gd name="connsiteX1" fmla="*/ 17438 w 255353"/>
                      <a:gd name="connsiteY1" fmla="*/ 0 h 156926"/>
                      <a:gd name="connsiteX2" fmla="*/ 0 w 255353"/>
                      <a:gd name="connsiteY2" fmla="*/ 17438 h 156926"/>
                      <a:gd name="connsiteX3" fmla="*/ 0 w 255353"/>
                      <a:gd name="connsiteY3" fmla="*/ 139489 h 156926"/>
                      <a:gd name="connsiteX4" fmla="*/ 17438 w 255353"/>
                      <a:gd name="connsiteY4" fmla="*/ 156927 h 156926"/>
                      <a:gd name="connsiteX5" fmla="*/ 237916 w 255353"/>
                      <a:gd name="connsiteY5" fmla="*/ 156927 h 156926"/>
                      <a:gd name="connsiteX6" fmla="*/ 255353 w 255353"/>
                      <a:gd name="connsiteY6" fmla="*/ 139489 h 156926"/>
                      <a:gd name="connsiteX7" fmla="*/ 255353 w 255353"/>
                      <a:gd name="connsiteY7" fmla="*/ 17438 h 156926"/>
                      <a:gd name="connsiteX8" fmla="*/ 237916 w 255353"/>
                      <a:gd name="connsiteY8" fmla="*/ 0 h 15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53" h="156926">
                        <a:moveTo>
                          <a:pt x="237916" y="0"/>
                        </a:moveTo>
                        <a:lnTo>
                          <a:pt x="17438" y="0"/>
                        </a:lnTo>
                        <a:cubicBezTo>
                          <a:pt x="7808" y="0"/>
                          <a:pt x="0" y="7808"/>
                          <a:pt x="0" y="17438"/>
                        </a:cubicBezTo>
                        <a:lnTo>
                          <a:pt x="0" y="139489"/>
                        </a:lnTo>
                        <a:cubicBezTo>
                          <a:pt x="0" y="149119"/>
                          <a:pt x="7808" y="156927"/>
                          <a:pt x="17438" y="156927"/>
                        </a:cubicBezTo>
                        <a:lnTo>
                          <a:pt x="237916" y="156927"/>
                        </a:lnTo>
                        <a:cubicBezTo>
                          <a:pt x="247545" y="156927"/>
                          <a:pt x="255353" y="149119"/>
                          <a:pt x="255353" y="139489"/>
                        </a:cubicBezTo>
                        <a:lnTo>
                          <a:pt x="255353" y="17438"/>
                        </a:lnTo>
                        <a:cubicBezTo>
                          <a:pt x="255346" y="7808"/>
                          <a:pt x="247545" y="0"/>
                          <a:pt x="237916" y="0"/>
                        </a:cubicBezTo>
                        <a:close/>
                      </a:path>
                    </a:pathLst>
                  </a:custGeom>
                  <a:solidFill>
                    <a:srgbClr val="2F2F2F"/>
                  </a:solidFill>
                  <a:ln w="7144" cap="flat">
                    <a:noFill/>
                    <a:prstDash val="solid"/>
                    <a:miter/>
                  </a:ln>
                </p:spPr>
                <p:txBody>
                  <a:bodyPr rtlCol="0" anchor="ctr"/>
                  <a:lstStyle/>
                  <a:p>
                    <a:endParaRPr lang="en-ID"/>
                  </a:p>
                </p:txBody>
              </p:sp>
              <p:sp>
                <p:nvSpPr>
                  <p:cNvPr id="252" name="Freeform: Shape 251">
                    <a:extLst>
                      <a:ext uri="{FF2B5EF4-FFF2-40B4-BE49-F238E27FC236}">
                        <a16:creationId xmlns:a16="http://schemas.microsoft.com/office/drawing/2014/main" id="{00B48556-AEE9-4D9B-9244-F915D7866685}"/>
                      </a:ext>
                    </a:extLst>
                  </p:cNvPr>
                  <p:cNvSpPr/>
                  <p:nvPr/>
                </p:nvSpPr>
                <p:spPr>
                  <a:xfrm>
                    <a:off x="7335531" y="3018833"/>
                    <a:ext cx="156926" cy="156926"/>
                  </a:xfrm>
                  <a:custGeom>
                    <a:avLst/>
                    <a:gdLst>
                      <a:gd name="connsiteX0" fmla="*/ 0 w 156926"/>
                      <a:gd name="connsiteY0" fmla="*/ 139489 h 156926"/>
                      <a:gd name="connsiteX1" fmla="*/ 0 w 156926"/>
                      <a:gd name="connsiteY1" fmla="*/ 17438 h 156926"/>
                      <a:gd name="connsiteX2" fmla="*/ 17438 w 156926"/>
                      <a:gd name="connsiteY2" fmla="*/ 0 h 156926"/>
                      <a:gd name="connsiteX3" fmla="*/ 139489 w 156926"/>
                      <a:gd name="connsiteY3" fmla="*/ 0 h 156926"/>
                      <a:gd name="connsiteX4" fmla="*/ 156927 w 156926"/>
                      <a:gd name="connsiteY4" fmla="*/ 17438 h 156926"/>
                      <a:gd name="connsiteX5" fmla="*/ 156927 w 156926"/>
                      <a:gd name="connsiteY5" fmla="*/ 139489 h 156926"/>
                      <a:gd name="connsiteX6" fmla="*/ 139489 w 156926"/>
                      <a:gd name="connsiteY6" fmla="*/ 156927 h 156926"/>
                      <a:gd name="connsiteX7" fmla="*/ 17438 w 156926"/>
                      <a:gd name="connsiteY7" fmla="*/ 156927 h 156926"/>
                      <a:gd name="connsiteX8" fmla="*/ 0 w 156926"/>
                      <a:gd name="connsiteY8" fmla="*/ 139489 h 15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6" h="156926">
                        <a:moveTo>
                          <a:pt x="0" y="139489"/>
                        </a:moveTo>
                        <a:lnTo>
                          <a:pt x="0" y="17438"/>
                        </a:lnTo>
                        <a:cubicBezTo>
                          <a:pt x="0" y="7808"/>
                          <a:pt x="7808" y="0"/>
                          <a:pt x="17438" y="0"/>
                        </a:cubicBezTo>
                        <a:lnTo>
                          <a:pt x="139489" y="0"/>
                        </a:lnTo>
                        <a:cubicBezTo>
                          <a:pt x="149119" y="0"/>
                          <a:pt x="156927" y="7808"/>
                          <a:pt x="156927" y="17438"/>
                        </a:cubicBezTo>
                        <a:lnTo>
                          <a:pt x="156927" y="139489"/>
                        </a:lnTo>
                        <a:cubicBezTo>
                          <a:pt x="156927" y="149119"/>
                          <a:pt x="149119" y="156927"/>
                          <a:pt x="139489" y="156927"/>
                        </a:cubicBezTo>
                        <a:lnTo>
                          <a:pt x="17438" y="156927"/>
                        </a:lnTo>
                        <a:cubicBezTo>
                          <a:pt x="7808" y="156927"/>
                          <a:pt x="0" y="149119"/>
                          <a:pt x="0" y="139489"/>
                        </a:cubicBezTo>
                        <a:close/>
                      </a:path>
                    </a:pathLst>
                  </a:custGeom>
                  <a:solidFill>
                    <a:srgbClr val="2F2F2F"/>
                  </a:solidFill>
                  <a:ln w="7144" cap="flat">
                    <a:noFill/>
                    <a:prstDash val="solid"/>
                    <a:miter/>
                  </a:ln>
                </p:spPr>
                <p:txBody>
                  <a:bodyPr rtlCol="0" anchor="ctr"/>
                  <a:lstStyle/>
                  <a:p>
                    <a:endParaRPr lang="en-ID"/>
                  </a:p>
                </p:txBody>
              </p:sp>
              <p:sp>
                <p:nvSpPr>
                  <p:cNvPr id="253" name="Freeform: Shape 252">
                    <a:extLst>
                      <a:ext uri="{FF2B5EF4-FFF2-40B4-BE49-F238E27FC236}">
                        <a16:creationId xmlns:a16="http://schemas.microsoft.com/office/drawing/2014/main" id="{4D7D864E-2E63-4711-AEAF-6DCAB3EFB425}"/>
                      </a:ext>
                    </a:extLst>
                  </p:cNvPr>
                  <p:cNvSpPr/>
                  <p:nvPr/>
                </p:nvSpPr>
                <p:spPr>
                  <a:xfrm>
                    <a:off x="7525312" y="3018833"/>
                    <a:ext cx="156926" cy="156926"/>
                  </a:xfrm>
                  <a:custGeom>
                    <a:avLst/>
                    <a:gdLst>
                      <a:gd name="connsiteX0" fmla="*/ 0 w 156926"/>
                      <a:gd name="connsiteY0" fmla="*/ 139489 h 156926"/>
                      <a:gd name="connsiteX1" fmla="*/ 0 w 156926"/>
                      <a:gd name="connsiteY1" fmla="*/ 17438 h 156926"/>
                      <a:gd name="connsiteX2" fmla="*/ 17438 w 156926"/>
                      <a:gd name="connsiteY2" fmla="*/ 0 h 156926"/>
                      <a:gd name="connsiteX3" fmla="*/ 139489 w 156926"/>
                      <a:gd name="connsiteY3" fmla="*/ 0 h 156926"/>
                      <a:gd name="connsiteX4" fmla="*/ 156927 w 156926"/>
                      <a:gd name="connsiteY4" fmla="*/ 17438 h 156926"/>
                      <a:gd name="connsiteX5" fmla="*/ 156927 w 156926"/>
                      <a:gd name="connsiteY5" fmla="*/ 139489 h 156926"/>
                      <a:gd name="connsiteX6" fmla="*/ 139489 w 156926"/>
                      <a:gd name="connsiteY6" fmla="*/ 156927 h 156926"/>
                      <a:gd name="connsiteX7" fmla="*/ 17438 w 156926"/>
                      <a:gd name="connsiteY7" fmla="*/ 156927 h 156926"/>
                      <a:gd name="connsiteX8" fmla="*/ 0 w 156926"/>
                      <a:gd name="connsiteY8" fmla="*/ 139489 h 15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6" h="156926">
                        <a:moveTo>
                          <a:pt x="0" y="139489"/>
                        </a:moveTo>
                        <a:lnTo>
                          <a:pt x="0" y="17438"/>
                        </a:lnTo>
                        <a:cubicBezTo>
                          <a:pt x="0" y="7808"/>
                          <a:pt x="7808" y="0"/>
                          <a:pt x="17438" y="0"/>
                        </a:cubicBezTo>
                        <a:lnTo>
                          <a:pt x="139489" y="0"/>
                        </a:lnTo>
                        <a:cubicBezTo>
                          <a:pt x="149119" y="0"/>
                          <a:pt x="156927" y="7808"/>
                          <a:pt x="156927" y="17438"/>
                        </a:cubicBezTo>
                        <a:lnTo>
                          <a:pt x="156927" y="139489"/>
                        </a:lnTo>
                        <a:cubicBezTo>
                          <a:pt x="156927" y="149119"/>
                          <a:pt x="149119" y="156927"/>
                          <a:pt x="139489" y="156927"/>
                        </a:cubicBezTo>
                        <a:lnTo>
                          <a:pt x="17438" y="156927"/>
                        </a:lnTo>
                        <a:cubicBezTo>
                          <a:pt x="7808" y="156927"/>
                          <a:pt x="0" y="149119"/>
                          <a:pt x="0" y="139489"/>
                        </a:cubicBezTo>
                        <a:close/>
                      </a:path>
                    </a:pathLst>
                  </a:custGeom>
                  <a:solidFill>
                    <a:srgbClr val="2F2F2F"/>
                  </a:solidFill>
                  <a:ln w="7144" cap="flat">
                    <a:noFill/>
                    <a:prstDash val="solid"/>
                    <a:miter/>
                  </a:ln>
                </p:spPr>
                <p:txBody>
                  <a:bodyPr rtlCol="0" anchor="ctr"/>
                  <a:lstStyle/>
                  <a:p>
                    <a:endParaRPr lang="en-ID"/>
                  </a:p>
                </p:txBody>
              </p:sp>
              <p:sp>
                <p:nvSpPr>
                  <p:cNvPr id="254" name="Freeform: Shape 253">
                    <a:extLst>
                      <a:ext uri="{FF2B5EF4-FFF2-40B4-BE49-F238E27FC236}">
                        <a16:creationId xmlns:a16="http://schemas.microsoft.com/office/drawing/2014/main" id="{B67A994B-EC9E-4AF0-B32D-1E1AAEF53577}"/>
                      </a:ext>
                    </a:extLst>
                  </p:cNvPr>
                  <p:cNvSpPr/>
                  <p:nvPr/>
                </p:nvSpPr>
                <p:spPr>
                  <a:xfrm>
                    <a:off x="7715100" y="3018833"/>
                    <a:ext cx="156926" cy="156926"/>
                  </a:xfrm>
                  <a:custGeom>
                    <a:avLst/>
                    <a:gdLst>
                      <a:gd name="connsiteX0" fmla="*/ 0 w 156926"/>
                      <a:gd name="connsiteY0" fmla="*/ 139489 h 156926"/>
                      <a:gd name="connsiteX1" fmla="*/ 0 w 156926"/>
                      <a:gd name="connsiteY1" fmla="*/ 17438 h 156926"/>
                      <a:gd name="connsiteX2" fmla="*/ 17438 w 156926"/>
                      <a:gd name="connsiteY2" fmla="*/ 0 h 156926"/>
                      <a:gd name="connsiteX3" fmla="*/ 139489 w 156926"/>
                      <a:gd name="connsiteY3" fmla="*/ 0 h 156926"/>
                      <a:gd name="connsiteX4" fmla="*/ 156927 w 156926"/>
                      <a:gd name="connsiteY4" fmla="*/ 17438 h 156926"/>
                      <a:gd name="connsiteX5" fmla="*/ 156927 w 156926"/>
                      <a:gd name="connsiteY5" fmla="*/ 139489 h 156926"/>
                      <a:gd name="connsiteX6" fmla="*/ 139489 w 156926"/>
                      <a:gd name="connsiteY6" fmla="*/ 156927 h 156926"/>
                      <a:gd name="connsiteX7" fmla="*/ 17431 w 156926"/>
                      <a:gd name="connsiteY7" fmla="*/ 156927 h 156926"/>
                      <a:gd name="connsiteX8" fmla="*/ 0 w 156926"/>
                      <a:gd name="connsiteY8" fmla="*/ 139489 h 15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6" h="156926">
                        <a:moveTo>
                          <a:pt x="0" y="139489"/>
                        </a:moveTo>
                        <a:lnTo>
                          <a:pt x="0" y="17438"/>
                        </a:lnTo>
                        <a:cubicBezTo>
                          <a:pt x="0" y="7808"/>
                          <a:pt x="7808" y="0"/>
                          <a:pt x="17438" y="0"/>
                        </a:cubicBezTo>
                        <a:lnTo>
                          <a:pt x="139489" y="0"/>
                        </a:lnTo>
                        <a:cubicBezTo>
                          <a:pt x="149119" y="0"/>
                          <a:pt x="156927" y="7808"/>
                          <a:pt x="156927" y="17438"/>
                        </a:cubicBezTo>
                        <a:lnTo>
                          <a:pt x="156927" y="139489"/>
                        </a:lnTo>
                        <a:cubicBezTo>
                          <a:pt x="156927" y="149119"/>
                          <a:pt x="149119" y="156927"/>
                          <a:pt x="139489" y="156927"/>
                        </a:cubicBezTo>
                        <a:lnTo>
                          <a:pt x="17431" y="156927"/>
                        </a:lnTo>
                        <a:cubicBezTo>
                          <a:pt x="7801" y="156927"/>
                          <a:pt x="0" y="149119"/>
                          <a:pt x="0" y="139489"/>
                        </a:cubicBezTo>
                        <a:close/>
                      </a:path>
                    </a:pathLst>
                  </a:custGeom>
                  <a:solidFill>
                    <a:srgbClr val="2F2F2F"/>
                  </a:solidFill>
                  <a:ln w="7144" cap="flat">
                    <a:noFill/>
                    <a:prstDash val="solid"/>
                    <a:miter/>
                  </a:ln>
                </p:spPr>
                <p:txBody>
                  <a:bodyPr rtlCol="0" anchor="ctr"/>
                  <a:lstStyle/>
                  <a:p>
                    <a:endParaRPr lang="en-ID"/>
                  </a:p>
                </p:txBody>
              </p:sp>
              <p:sp>
                <p:nvSpPr>
                  <p:cNvPr id="255" name="Freeform: Shape 254">
                    <a:extLst>
                      <a:ext uri="{FF2B5EF4-FFF2-40B4-BE49-F238E27FC236}">
                        <a16:creationId xmlns:a16="http://schemas.microsoft.com/office/drawing/2014/main" id="{0048D43D-66D9-46ED-B7D6-4117532A163E}"/>
                      </a:ext>
                    </a:extLst>
                  </p:cNvPr>
                  <p:cNvSpPr/>
                  <p:nvPr/>
                </p:nvSpPr>
                <p:spPr>
                  <a:xfrm>
                    <a:off x="7904880" y="3018833"/>
                    <a:ext cx="156926" cy="156926"/>
                  </a:xfrm>
                  <a:custGeom>
                    <a:avLst/>
                    <a:gdLst>
                      <a:gd name="connsiteX0" fmla="*/ 0 w 156926"/>
                      <a:gd name="connsiteY0" fmla="*/ 139489 h 156926"/>
                      <a:gd name="connsiteX1" fmla="*/ 0 w 156926"/>
                      <a:gd name="connsiteY1" fmla="*/ 17438 h 156926"/>
                      <a:gd name="connsiteX2" fmla="*/ 17438 w 156926"/>
                      <a:gd name="connsiteY2" fmla="*/ 0 h 156926"/>
                      <a:gd name="connsiteX3" fmla="*/ 139489 w 156926"/>
                      <a:gd name="connsiteY3" fmla="*/ 0 h 156926"/>
                      <a:gd name="connsiteX4" fmla="*/ 156927 w 156926"/>
                      <a:gd name="connsiteY4" fmla="*/ 17438 h 156926"/>
                      <a:gd name="connsiteX5" fmla="*/ 156927 w 156926"/>
                      <a:gd name="connsiteY5" fmla="*/ 139489 h 156926"/>
                      <a:gd name="connsiteX6" fmla="*/ 139489 w 156926"/>
                      <a:gd name="connsiteY6" fmla="*/ 156927 h 156926"/>
                      <a:gd name="connsiteX7" fmla="*/ 17438 w 156926"/>
                      <a:gd name="connsiteY7" fmla="*/ 156927 h 156926"/>
                      <a:gd name="connsiteX8" fmla="*/ 0 w 156926"/>
                      <a:gd name="connsiteY8" fmla="*/ 139489 h 15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6" h="156926">
                        <a:moveTo>
                          <a:pt x="0" y="139489"/>
                        </a:moveTo>
                        <a:lnTo>
                          <a:pt x="0" y="17438"/>
                        </a:lnTo>
                        <a:cubicBezTo>
                          <a:pt x="0" y="7808"/>
                          <a:pt x="7808" y="0"/>
                          <a:pt x="17438" y="0"/>
                        </a:cubicBezTo>
                        <a:lnTo>
                          <a:pt x="139489" y="0"/>
                        </a:lnTo>
                        <a:cubicBezTo>
                          <a:pt x="149119" y="0"/>
                          <a:pt x="156927" y="7808"/>
                          <a:pt x="156927" y="17438"/>
                        </a:cubicBezTo>
                        <a:lnTo>
                          <a:pt x="156927" y="139489"/>
                        </a:lnTo>
                        <a:cubicBezTo>
                          <a:pt x="156927" y="149119"/>
                          <a:pt x="149119" y="156927"/>
                          <a:pt x="139489" y="156927"/>
                        </a:cubicBezTo>
                        <a:lnTo>
                          <a:pt x="17438" y="156927"/>
                        </a:lnTo>
                        <a:cubicBezTo>
                          <a:pt x="7808" y="156927"/>
                          <a:pt x="0" y="149119"/>
                          <a:pt x="0" y="139489"/>
                        </a:cubicBezTo>
                        <a:close/>
                      </a:path>
                    </a:pathLst>
                  </a:custGeom>
                  <a:solidFill>
                    <a:srgbClr val="2F2F2F"/>
                  </a:solidFill>
                  <a:ln w="7144" cap="flat">
                    <a:noFill/>
                    <a:prstDash val="solid"/>
                    <a:miter/>
                  </a:ln>
                </p:spPr>
                <p:txBody>
                  <a:bodyPr rtlCol="0" anchor="ctr"/>
                  <a:lstStyle/>
                  <a:p>
                    <a:endParaRPr lang="en-ID"/>
                  </a:p>
                </p:txBody>
              </p:sp>
              <p:sp>
                <p:nvSpPr>
                  <p:cNvPr id="256" name="Freeform: Shape 255">
                    <a:extLst>
                      <a:ext uri="{FF2B5EF4-FFF2-40B4-BE49-F238E27FC236}">
                        <a16:creationId xmlns:a16="http://schemas.microsoft.com/office/drawing/2014/main" id="{5E1C79D9-DFC1-4857-9B82-FAA29DE2311C}"/>
                      </a:ext>
                    </a:extLst>
                  </p:cNvPr>
                  <p:cNvSpPr/>
                  <p:nvPr/>
                </p:nvSpPr>
                <p:spPr>
                  <a:xfrm>
                    <a:off x="8094661" y="3018833"/>
                    <a:ext cx="156926" cy="156926"/>
                  </a:xfrm>
                  <a:custGeom>
                    <a:avLst/>
                    <a:gdLst>
                      <a:gd name="connsiteX0" fmla="*/ 0 w 156926"/>
                      <a:gd name="connsiteY0" fmla="*/ 139489 h 156926"/>
                      <a:gd name="connsiteX1" fmla="*/ 0 w 156926"/>
                      <a:gd name="connsiteY1" fmla="*/ 17438 h 156926"/>
                      <a:gd name="connsiteX2" fmla="*/ 17438 w 156926"/>
                      <a:gd name="connsiteY2" fmla="*/ 0 h 156926"/>
                      <a:gd name="connsiteX3" fmla="*/ 139489 w 156926"/>
                      <a:gd name="connsiteY3" fmla="*/ 0 h 156926"/>
                      <a:gd name="connsiteX4" fmla="*/ 156927 w 156926"/>
                      <a:gd name="connsiteY4" fmla="*/ 17438 h 156926"/>
                      <a:gd name="connsiteX5" fmla="*/ 156927 w 156926"/>
                      <a:gd name="connsiteY5" fmla="*/ 139489 h 156926"/>
                      <a:gd name="connsiteX6" fmla="*/ 139489 w 156926"/>
                      <a:gd name="connsiteY6" fmla="*/ 156927 h 156926"/>
                      <a:gd name="connsiteX7" fmla="*/ 17438 w 156926"/>
                      <a:gd name="connsiteY7" fmla="*/ 156927 h 156926"/>
                      <a:gd name="connsiteX8" fmla="*/ 0 w 156926"/>
                      <a:gd name="connsiteY8" fmla="*/ 139489 h 15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6" h="156926">
                        <a:moveTo>
                          <a:pt x="0" y="139489"/>
                        </a:moveTo>
                        <a:lnTo>
                          <a:pt x="0" y="17438"/>
                        </a:lnTo>
                        <a:cubicBezTo>
                          <a:pt x="0" y="7808"/>
                          <a:pt x="7808" y="0"/>
                          <a:pt x="17438" y="0"/>
                        </a:cubicBezTo>
                        <a:lnTo>
                          <a:pt x="139489" y="0"/>
                        </a:lnTo>
                        <a:cubicBezTo>
                          <a:pt x="149119" y="0"/>
                          <a:pt x="156927" y="7808"/>
                          <a:pt x="156927" y="17438"/>
                        </a:cubicBezTo>
                        <a:lnTo>
                          <a:pt x="156927" y="139489"/>
                        </a:lnTo>
                        <a:cubicBezTo>
                          <a:pt x="156927" y="149119"/>
                          <a:pt x="149119" y="156927"/>
                          <a:pt x="139489" y="156927"/>
                        </a:cubicBezTo>
                        <a:lnTo>
                          <a:pt x="17438" y="156927"/>
                        </a:lnTo>
                        <a:cubicBezTo>
                          <a:pt x="7808" y="156927"/>
                          <a:pt x="0" y="149119"/>
                          <a:pt x="0" y="139489"/>
                        </a:cubicBezTo>
                        <a:close/>
                      </a:path>
                    </a:pathLst>
                  </a:custGeom>
                  <a:solidFill>
                    <a:srgbClr val="2F2F2F"/>
                  </a:solidFill>
                  <a:ln w="7144" cap="flat">
                    <a:noFill/>
                    <a:prstDash val="solid"/>
                    <a:miter/>
                  </a:ln>
                </p:spPr>
                <p:txBody>
                  <a:bodyPr rtlCol="0" anchor="ctr"/>
                  <a:lstStyle/>
                  <a:p>
                    <a:endParaRPr lang="en-ID"/>
                  </a:p>
                </p:txBody>
              </p:sp>
              <p:sp>
                <p:nvSpPr>
                  <p:cNvPr id="257" name="Freeform: Shape 256">
                    <a:extLst>
                      <a:ext uri="{FF2B5EF4-FFF2-40B4-BE49-F238E27FC236}">
                        <a16:creationId xmlns:a16="http://schemas.microsoft.com/office/drawing/2014/main" id="{7827E2C4-9901-45A6-9816-2AA2DA204541}"/>
                      </a:ext>
                    </a:extLst>
                  </p:cNvPr>
                  <p:cNvSpPr/>
                  <p:nvPr/>
                </p:nvSpPr>
                <p:spPr>
                  <a:xfrm>
                    <a:off x="8284442" y="3018833"/>
                    <a:ext cx="156926" cy="156926"/>
                  </a:xfrm>
                  <a:custGeom>
                    <a:avLst/>
                    <a:gdLst>
                      <a:gd name="connsiteX0" fmla="*/ 0 w 156926"/>
                      <a:gd name="connsiteY0" fmla="*/ 139489 h 156926"/>
                      <a:gd name="connsiteX1" fmla="*/ 0 w 156926"/>
                      <a:gd name="connsiteY1" fmla="*/ 17438 h 156926"/>
                      <a:gd name="connsiteX2" fmla="*/ 17438 w 156926"/>
                      <a:gd name="connsiteY2" fmla="*/ 0 h 156926"/>
                      <a:gd name="connsiteX3" fmla="*/ 139489 w 156926"/>
                      <a:gd name="connsiteY3" fmla="*/ 0 h 156926"/>
                      <a:gd name="connsiteX4" fmla="*/ 156927 w 156926"/>
                      <a:gd name="connsiteY4" fmla="*/ 17438 h 156926"/>
                      <a:gd name="connsiteX5" fmla="*/ 156927 w 156926"/>
                      <a:gd name="connsiteY5" fmla="*/ 139489 h 156926"/>
                      <a:gd name="connsiteX6" fmla="*/ 139489 w 156926"/>
                      <a:gd name="connsiteY6" fmla="*/ 156927 h 156926"/>
                      <a:gd name="connsiteX7" fmla="*/ 17438 w 156926"/>
                      <a:gd name="connsiteY7" fmla="*/ 156927 h 156926"/>
                      <a:gd name="connsiteX8" fmla="*/ 0 w 156926"/>
                      <a:gd name="connsiteY8" fmla="*/ 139489 h 15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6" h="156926">
                        <a:moveTo>
                          <a:pt x="0" y="139489"/>
                        </a:moveTo>
                        <a:lnTo>
                          <a:pt x="0" y="17438"/>
                        </a:lnTo>
                        <a:cubicBezTo>
                          <a:pt x="0" y="7808"/>
                          <a:pt x="7808" y="0"/>
                          <a:pt x="17438" y="0"/>
                        </a:cubicBezTo>
                        <a:lnTo>
                          <a:pt x="139489" y="0"/>
                        </a:lnTo>
                        <a:cubicBezTo>
                          <a:pt x="149119" y="0"/>
                          <a:pt x="156927" y="7808"/>
                          <a:pt x="156927" y="17438"/>
                        </a:cubicBezTo>
                        <a:lnTo>
                          <a:pt x="156927" y="139489"/>
                        </a:lnTo>
                        <a:cubicBezTo>
                          <a:pt x="156927" y="149119"/>
                          <a:pt x="149119" y="156927"/>
                          <a:pt x="139489" y="156927"/>
                        </a:cubicBezTo>
                        <a:lnTo>
                          <a:pt x="17438" y="156927"/>
                        </a:lnTo>
                        <a:cubicBezTo>
                          <a:pt x="7808" y="156927"/>
                          <a:pt x="0" y="149119"/>
                          <a:pt x="0" y="139489"/>
                        </a:cubicBezTo>
                        <a:close/>
                      </a:path>
                    </a:pathLst>
                  </a:custGeom>
                  <a:solidFill>
                    <a:srgbClr val="2F2F2F"/>
                  </a:solidFill>
                  <a:ln w="7144" cap="flat">
                    <a:noFill/>
                    <a:prstDash val="solid"/>
                    <a:miter/>
                  </a:ln>
                </p:spPr>
                <p:txBody>
                  <a:bodyPr rtlCol="0" anchor="ctr"/>
                  <a:lstStyle/>
                  <a:p>
                    <a:endParaRPr lang="en-ID"/>
                  </a:p>
                </p:txBody>
              </p:sp>
              <p:sp>
                <p:nvSpPr>
                  <p:cNvPr id="258" name="Freeform: Shape 257">
                    <a:extLst>
                      <a:ext uri="{FF2B5EF4-FFF2-40B4-BE49-F238E27FC236}">
                        <a16:creationId xmlns:a16="http://schemas.microsoft.com/office/drawing/2014/main" id="{F8A56B77-F541-44C8-A1D6-FD7C794CDA7C}"/>
                      </a:ext>
                    </a:extLst>
                  </p:cNvPr>
                  <p:cNvSpPr/>
                  <p:nvPr/>
                </p:nvSpPr>
                <p:spPr>
                  <a:xfrm>
                    <a:off x="8474223" y="3018833"/>
                    <a:ext cx="156926" cy="156926"/>
                  </a:xfrm>
                  <a:custGeom>
                    <a:avLst/>
                    <a:gdLst>
                      <a:gd name="connsiteX0" fmla="*/ 0 w 156926"/>
                      <a:gd name="connsiteY0" fmla="*/ 139489 h 156926"/>
                      <a:gd name="connsiteX1" fmla="*/ 0 w 156926"/>
                      <a:gd name="connsiteY1" fmla="*/ 17438 h 156926"/>
                      <a:gd name="connsiteX2" fmla="*/ 17438 w 156926"/>
                      <a:gd name="connsiteY2" fmla="*/ 0 h 156926"/>
                      <a:gd name="connsiteX3" fmla="*/ 139489 w 156926"/>
                      <a:gd name="connsiteY3" fmla="*/ 0 h 156926"/>
                      <a:gd name="connsiteX4" fmla="*/ 156927 w 156926"/>
                      <a:gd name="connsiteY4" fmla="*/ 17438 h 156926"/>
                      <a:gd name="connsiteX5" fmla="*/ 156927 w 156926"/>
                      <a:gd name="connsiteY5" fmla="*/ 139489 h 156926"/>
                      <a:gd name="connsiteX6" fmla="*/ 139489 w 156926"/>
                      <a:gd name="connsiteY6" fmla="*/ 156927 h 156926"/>
                      <a:gd name="connsiteX7" fmla="*/ 17438 w 156926"/>
                      <a:gd name="connsiteY7" fmla="*/ 156927 h 156926"/>
                      <a:gd name="connsiteX8" fmla="*/ 0 w 156926"/>
                      <a:gd name="connsiteY8" fmla="*/ 139489 h 15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6" h="156926">
                        <a:moveTo>
                          <a:pt x="0" y="139489"/>
                        </a:moveTo>
                        <a:lnTo>
                          <a:pt x="0" y="17438"/>
                        </a:lnTo>
                        <a:cubicBezTo>
                          <a:pt x="0" y="7808"/>
                          <a:pt x="7808" y="0"/>
                          <a:pt x="17438" y="0"/>
                        </a:cubicBezTo>
                        <a:lnTo>
                          <a:pt x="139489" y="0"/>
                        </a:lnTo>
                        <a:cubicBezTo>
                          <a:pt x="149119" y="0"/>
                          <a:pt x="156927" y="7808"/>
                          <a:pt x="156927" y="17438"/>
                        </a:cubicBezTo>
                        <a:lnTo>
                          <a:pt x="156927" y="139489"/>
                        </a:lnTo>
                        <a:cubicBezTo>
                          <a:pt x="156927" y="149119"/>
                          <a:pt x="149119" y="156927"/>
                          <a:pt x="139489" y="156927"/>
                        </a:cubicBezTo>
                        <a:lnTo>
                          <a:pt x="17438" y="156927"/>
                        </a:lnTo>
                        <a:cubicBezTo>
                          <a:pt x="7808" y="156927"/>
                          <a:pt x="0" y="149119"/>
                          <a:pt x="0" y="139489"/>
                        </a:cubicBezTo>
                        <a:close/>
                      </a:path>
                    </a:pathLst>
                  </a:custGeom>
                  <a:solidFill>
                    <a:srgbClr val="2F2F2F"/>
                  </a:solidFill>
                  <a:ln w="7144" cap="flat">
                    <a:noFill/>
                    <a:prstDash val="solid"/>
                    <a:miter/>
                  </a:ln>
                </p:spPr>
                <p:txBody>
                  <a:bodyPr rtlCol="0" anchor="ctr"/>
                  <a:lstStyle/>
                  <a:p>
                    <a:endParaRPr lang="en-ID"/>
                  </a:p>
                </p:txBody>
              </p:sp>
              <p:sp>
                <p:nvSpPr>
                  <p:cNvPr id="259" name="Freeform: Shape 258">
                    <a:extLst>
                      <a:ext uri="{FF2B5EF4-FFF2-40B4-BE49-F238E27FC236}">
                        <a16:creationId xmlns:a16="http://schemas.microsoft.com/office/drawing/2014/main" id="{C5CEC7A9-69C1-4471-B13D-4FF6E53C6337}"/>
                      </a:ext>
                    </a:extLst>
                  </p:cNvPr>
                  <p:cNvSpPr/>
                  <p:nvPr/>
                </p:nvSpPr>
                <p:spPr>
                  <a:xfrm>
                    <a:off x="8664011" y="3018833"/>
                    <a:ext cx="156926" cy="156926"/>
                  </a:xfrm>
                  <a:custGeom>
                    <a:avLst/>
                    <a:gdLst>
                      <a:gd name="connsiteX0" fmla="*/ 0 w 156926"/>
                      <a:gd name="connsiteY0" fmla="*/ 139489 h 156926"/>
                      <a:gd name="connsiteX1" fmla="*/ 0 w 156926"/>
                      <a:gd name="connsiteY1" fmla="*/ 17438 h 156926"/>
                      <a:gd name="connsiteX2" fmla="*/ 17438 w 156926"/>
                      <a:gd name="connsiteY2" fmla="*/ 0 h 156926"/>
                      <a:gd name="connsiteX3" fmla="*/ 139489 w 156926"/>
                      <a:gd name="connsiteY3" fmla="*/ 0 h 156926"/>
                      <a:gd name="connsiteX4" fmla="*/ 156927 w 156926"/>
                      <a:gd name="connsiteY4" fmla="*/ 17438 h 156926"/>
                      <a:gd name="connsiteX5" fmla="*/ 156927 w 156926"/>
                      <a:gd name="connsiteY5" fmla="*/ 139489 h 156926"/>
                      <a:gd name="connsiteX6" fmla="*/ 139489 w 156926"/>
                      <a:gd name="connsiteY6" fmla="*/ 156927 h 156926"/>
                      <a:gd name="connsiteX7" fmla="*/ 17438 w 156926"/>
                      <a:gd name="connsiteY7" fmla="*/ 156927 h 156926"/>
                      <a:gd name="connsiteX8" fmla="*/ 0 w 156926"/>
                      <a:gd name="connsiteY8" fmla="*/ 139489 h 15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6" h="156926">
                        <a:moveTo>
                          <a:pt x="0" y="139489"/>
                        </a:moveTo>
                        <a:lnTo>
                          <a:pt x="0" y="17438"/>
                        </a:lnTo>
                        <a:cubicBezTo>
                          <a:pt x="0" y="7808"/>
                          <a:pt x="7808" y="0"/>
                          <a:pt x="17438" y="0"/>
                        </a:cubicBezTo>
                        <a:lnTo>
                          <a:pt x="139489" y="0"/>
                        </a:lnTo>
                        <a:cubicBezTo>
                          <a:pt x="149119" y="0"/>
                          <a:pt x="156927" y="7808"/>
                          <a:pt x="156927" y="17438"/>
                        </a:cubicBezTo>
                        <a:lnTo>
                          <a:pt x="156927" y="139489"/>
                        </a:lnTo>
                        <a:cubicBezTo>
                          <a:pt x="156927" y="149119"/>
                          <a:pt x="149119" y="156927"/>
                          <a:pt x="139489" y="156927"/>
                        </a:cubicBezTo>
                        <a:lnTo>
                          <a:pt x="17438" y="156927"/>
                        </a:lnTo>
                        <a:cubicBezTo>
                          <a:pt x="7801" y="156927"/>
                          <a:pt x="0" y="149119"/>
                          <a:pt x="0" y="139489"/>
                        </a:cubicBezTo>
                        <a:close/>
                      </a:path>
                    </a:pathLst>
                  </a:custGeom>
                  <a:solidFill>
                    <a:srgbClr val="2F2F2F"/>
                  </a:solidFill>
                  <a:ln w="7144" cap="flat">
                    <a:noFill/>
                    <a:prstDash val="solid"/>
                    <a:miter/>
                  </a:ln>
                </p:spPr>
                <p:txBody>
                  <a:bodyPr rtlCol="0" anchor="ctr"/>
                  <a:lstStyle/>
                  <a:p>
                    <a:endParaRPr lang="en-ID"/>
                  </a:p>
                </p:txBody>
              </p:sp>
              <p:sp>
                <p:nvSpPr>
                  <p:cNvPr id="260" name="Freeform: Shape 259">
                    <a:extLst>
                      <a:ext uri="{FF2B5EF4-FFF2-40B4-BE49-F238E27FC236}">
                        <a16:creationId xmlns:a16="http://schemas.microsoft.com/office/drawing/2014/main" id="{57EC3651-86A8-4CFF-8D8B-F348F941B0D9}"/>
                      </a:ext>
                    </a:extLst>
                  </p:cNvPr>
                  <p:cNvSpPr/>
                  <p:nvPr/>
                </p:nvSpPr>
                <p:spPr>
                  <a:xfrm>
                    <a:off x="8853792" y="3018833"/>
                    <a:ext cx="156926" cy="156926"/>
                  </a:xfrm>
                  <a:custGeom>
                    <a:avLst/>
                    <a:gdLst>
                      <a:gd name="connsiteX0" fmla="*/ 0 w 156926"/>
                      <a:gd name="connsiteY0" fmla="*/ 139489 h 156926"/>
                      <a:gd name="connsiteX1" fmla="*/ 0 w 156926"/>
                      <a:gd name="connsiteY1" fmla="*/ 17438 h 156926"/>
                      <a:gd name="connsiteX2" fmla="*/ 17438 w 156926"/>
                      <a:gd name="connsiteY2" fmla="*/ 0 h 156926"/>
                      <a:gd name="connsiteX3" fmla="*/ 139489 w 156926"/>
                      <a:gd name="connsiteY3" fmla="*/ 0 h 156926"/>
                      <a:gd name="connsiteX4" fmla="*/ 156927 w 156926"/>
                      <a:gd name="connsiteY4" fmla="*/ 17438 h 156926"/>
                      <a:gd name="connsiteX5" fmla="*/ 156927 w 156926"/>
                      <a:gd name="connsiteY5" fmla="*/ 139489 h 156926"/>
                      <a:gd name="connsiteX6" fmla="*/ 139489 w 156926"/>
                      <a:gd name="connsiteY6" fmla="*/ 156927 h 156926"/>
                      <a:gd name="connsiteX7" fmla="*/ 17438 w 156926"/>
                      <a:gd name="connsiteY7" fmla="*/ 156927 h 156926"/>
                      <a:gd name="connsiteX8" fmla="*/ 0 w 156926"/>
                      <a:gd name="connsiteY8" fmla="*/ 139489 h 15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6" h="156926">
                        <a:moveTo>
                          <a:pt x="0" y="139489"/>
                        </a:moveTo>
                        <a:lnTo>
                          <a:pt x="0" y="17438"/>
                        </a:lnTo>
                        <a:cubicBezTo>
                          <a:pt x="0" y="7808"/>
                          <a:pt x="7808" y="0"/>
                          <a:pt x="17438" y="0"/>
                        </a:cubicBezTo>
                        <a:lnTo>
                          <a:pt x="139489" y="0"/>
                        </a:lnTo>
                        <a:cubicBezTo>
                          <a:pt x="149118" y="0"/>
                          <a:pt x="156927" y="7808"/>
                          <a:pt x="156927" y="17438"/>
                        </a:cubicBezTo>
                        <a:lnTo>
                          <a:pt x="156927" y="139489"/>
                        </a:lnTo>
                        <a:cubicBezTo>
                          <a:pt x="156927" y="149119"/>
                          <a:pt x="149118" y="156927"/>
                          <a:pt x="139489" y="156927"/>
                        </a:cubicBezTo>
                        <a:lnTo>
                          <a:pt x="17438" y="156927"/>
                        </a:lnTo>
                        <a:cubicBezTo>
                          <a:pt x="7801" y="156927"/>
                          <a:pt x="0" y="149119"/>
                          <a:pt x="0" y="139489"/>
                        </a:cubicBezTo>
                        <a:close/>
                      </a:path>
                    </a:pathLst>
                  </a:custGeom>
                  <a:solidFill>
                    <a:srgbClr val="2F2F2F"/>
                  </a:solidFill>
                  <a:ln w="7144" cap="flat">
                    <a:noFill/>
                    <a:prstDash val="solid"/>
                    <a:miter/>
                  </a:ln>
                </p:spPr>
                <p:txBody>
                  <a:bodyPr rtlCol="0" anchor="ctr"/>
                  <a:lstStyle/>
                  <a:p>
                    <a:endParaRPr lang="en-ID"/>
                  </a:p>
                </p:txBody>
              </p:sp>
              <p:sp>
                <p:nvSpPr>
                  <p:cNvPr id="261" name="Freeform: Shape 260">
                    <a:extLst>
                      <a:ext uri="{FF2B5EF4-FFF2-40B4-BE49-F238E27FC236}">
                        <a16:creationId xmlns:a16="http://schemas.microsoft.com/office/drawing/2014/main" id="{2E5BA494-1C92-46EB-BEAB-19593181FA12}"/>
                      </a:ext>
                    </a:extLst>
                  </p:cNvPr>
                  <p:cNvSpPr/>
                  <p:nvPr/>
                </p:nvSpPr>
                <p:spPr>
                  <a:xfrm>
                    <a:off x="9043573" y="3018833"/>
                    <a:ext cx="156926" cy="156926"/>
                  </a:xfrm>
                  <a:custGeom>
                    <a:avLst/>
                    <a:gdLst>
                      <a:gd name="connsiteX0" fmla="*/ 0 w 156926"/>
                      <a:gd name="connsiteY0" fmla="*/ 139489 h 156926"/>
                      <a:gd name="connsiteX1" fmla="*/ 0 w 156926"/>
                      <a:gd name="connsiteY1" fmla="*/ 17438 h 156926"/>
                      <a:gd name="connsiteX2" fmla="*/ 17438 w 156926"/>
                      <a:gd name="connsiteY2" fmla="*/ 0 h 156926"/>
                      <a:gd name="connsiteX3" fmla="*/ 139489 w 156926"/>
                      <a:gd name="connsiteY3" fmla="*/ 0 h 156926"/>
                      <a:gd name="connsiteX4" fmla="*/ 156927 w 156926"/>
                      <a:gd name="connsiteY4" fmla="*/ 17438 h 156926"/>
                      <a:gd name="connsiteX5" fmla="*/ 156927 w 156926"/>
                      <a:gd name="connsiteY5" fmla="*/ 139489 h 156926"/>
                      <a:gd name="connsiteX6" fmla="*/ 139489 w 156926"/>
                      <a:gd name="connsiteY6" fmla="*/ 156927 h 156926"/>
                      <a:gd name="connsiteX7" fmla="*/ 17438 w 156926"/>
                      <a:gd name="connsiteY7" fmla="*/ 156927 h 156926"/>
                      <a:gd name="connsiteX8" fmla="*/ 0 w 156926"/>
                      <a:gd name="connsiteY8" fmla="*/ 139489 h 15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6" h="156926">
                        <a:moveTo>
                          <a:pt x="0" y="139489"/>
                        </a:moveTo>
                        <a:lnTo>
                          <a:pt x="0" y="17438"/>
                        </a:lnTo>
                        <a:cubicBezTo>
                          <a:pt x="0" y="7808"/>
                          <a:pt x="7808" y="0"/>
                          <a:pt x="17438" y="0"/>
                        </a:cubicBezTo>
                        <a:lnTo>
                          <a:pt x="139489" y="0"/>
                        </a:lnTo>
                        <a:cubicBezTo>
                          <a:pt x="149119" y="0"/>
                          <a:pt x="156927" y="7808"/>
                          <a:pt x="156927" y="17438"/>
                        </a:cubicBezTo>
                        <a:lnTo>
                          <a:pt x="156927" y="139489"/>
                        </a:lnTo>
                        <a:cubicBezTo>
                          <a:pt x="156927" y="149119"/>
                          <a:pt x="149119" y="156927"/>
                          <a:pt x="139489" y="156927"/>
                        </a:cubicBezTo>
                        <a:lnTo>
                          <a:pt x="17438" y="156927"/>
                        </a:lnTo>
                        <a:cubicBezTo>
                          <a:pt x="7808" y="156927"/>
                          <a:pt x="0" y="149119"/>
                          <a:pt x="0" y="139489"/>
                        </a:cubicBezTo>
                        <a:close/>
                      </a:path>
                    </a:pathLst>
                  </a:custGeom>
                  <a:solidFill>
                    <a:srgbClr val="2F2F2F"/>
                  </a:solidFill>
                  <a:ln w="7144" cap="flat">
                    <a:noFill/>
                    <a:prstDash val="solid"/>
                    <a:miter/>
                  </a:ln>
                </p:spPr>
                <p:txBody>
                  <a:bodyPr rtlCol="0" anchor="ctr"/>
                  <a:lstStyle/>
                  <a:p>
                    <a:endParaRPr lang="en-ID"/>
                  </a:p>
                </p:txBody>
              </p:sp>
              <p:sp>
                <p:nvSpPr>
                  <p:cNvPr id="262" name="Freeform: Shape 261">
                    <a:extLst>
                      <a:ext uri="{FF2B5EF4-FFF2-40B4-BE49-F238E27FC236}">
                        <a16:creationId xmlns:a16="http://schemas.microsoft.com/office/drawing/2014/main" id="{4993614F-2674-4636-BE19-D0D5A44A400E}"/>
                      </a:ext>
                    </a:extLst>
                  </p:cNvPr>
                  <p:cNvSpPr/>
                  <p:nvPr/>
                </p:nvSpPr>
                <p:spPr>
                  <a:xfrm>
                    <a:off x="9233354" y="3018833"/>
                    <a:ext cx="156927" cy="156926"/>
                  </a:xfrm>
                  <a:custGeom>
                    <a:avLst/>
                    <a:gdLst>
                      <a:gd name="connsiteX0" fmla="*/ 0 w 156927"/>
                      <a:gd name="connsiteY0" fmla="*/ 139489 h 156926"/>
                      <a:gd name="connsiteX1" fmla="*/ 0 w 156927"/>
                      <a:gd name="connsiteY1" fmla="*/ 17438 h 156926"/>
                      <a:gd name="connsiteX2" fmla="*/ 17438 w 156927"/>
                      <a:gd name="connsiteY2" fmla="*/ 0 h 156926"/>
                      <a:gd name="connsiteX3" fmla="*/ 139489 w 156927"/>
                      <a:gd name="connsiteY3" fmla="*/ 0 h 156926"/>
                      <a:gd name="connsiteX4" fmla="*/ 156927 w 156927"/>
                      <a:gd name="connsiteY4" fmla="*/ 17438 h 156926"/>
                      <a:gd name="connsiteX5" fmla="*/ 156927 w 156927"/>
                      <a:gd name="connsiteY5" fmla="*/ 139489 h 156926"/>
                      <a:gd name="connsiteX6" fmla="*/ 139489 w 156927"/>
                      <a:gd name="connsiteY6" fmla="*/ 156927 h 156926"/>
                      <a:gd name="connsiteX7" fmla="*/ 17438 w 156927"/>
                      <a:gd name="connsiteY7" fmla="*/ 156927 h 156926"/>
                      <a:gd name="connsiteX8" fmla="*/ 0 w 156927"/>
                      <a:gd name="connsiteY8" fmla="*/ 139489 h 15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7" h="156926">
                        <a:moveTo>
                          <a:pt x="0" y="139489"/>
                        </a:moveTo>
                        <a:lnTo>
                          <a:pt x="0" y="17438"/>
                        </a:lnTo>
                        <a:cubicBezTo>
                          <a:pt x="0" y="7808"/>
                          <a:pt x="7808" y="0"/>
                          <a:pt x="17438" y="0"/>
                        </a:cubicBezTo>
                        <a:lnTo>
                          <a:pt x="139489" y="0"/>
                        </a:lnTo>
                        <a:cubicBezTo>
                          <a:pt x="149119" y="0"/>
                          <a:pt x="156927" y="7808"/>
                          <a:pt x="156927" y="17438"/>
                        </a:cubicBezTo>
                        <a:lnTo>
                          <a:pt x="156927" y="139489"/>
                        </a:lnTo>
                        <a:cubicBezTo>
                          <a:pt x="156927" y="149119"/>
                          <a:pt x="149119" y="156927"/>
                          <a:pt x="139489" y="156927"/>
                        </a:cubicBezTo>
                        <a:lnTo>
                          <a:pt x="17438" y="156927"/>
                        </a:lnTo>
                        <a:cubicBezTo>
                          <a:pt x="7808" y="156927"/>
                          <a:pt x="0" y="149119"/>
                          <a:pt x="0" y="139489"/>
                        </a:cubicBezTo>
                        <a:close/>
                      </a:path>
                    </a:pathLst>
                  </a:custGeom>
                  <a:solidFill>
                    <a:srgbClr val="2F2F2F"/>
                  </a:solidFill>
                  <a:ln w="7144" cap="flat">
                    <a:noFill/>
                    <a:prstDash val="solid"/>
                    <a:miter/>
                  </a:ln>
                </p:spPr>
                <p:txBody>
                  <a:bodyPr rtlCol="0" anchor="ctr"/>
                  <a:lstStyle/>
                  <a:p>
                    <a:endParaRPr lang="en-ID"/>
                  </a:p>
                </p:txBody>
              </p:sp>
            </p:grpSp>
            <p:grpSp>
              <p:nvGrpSpPr>
                <p:cNvPr id="263" name="Graphic 189" descr="Laptop with phone and calculator">
                  <a:extLst>
                    <a:ext uri="{FF2B5EF4-FFF2-40B4-BE49-F238E27FC236}">
                      <a16:creationId xmlns:a16="http://schemas.microsoft.com/office/drawing/2014/main" id="{34468484-C5A6-4764-875E-A810B7E92861}"/>
                    </a:ext>
                  </a:extLst>
                </p:cNvPr>
                <p:cNvGrpSpPr/>
                <p:nvPr/>
              </p:nvGrpSpPr>
              <p:grpSpPr>
                <a:xfrm>
                  <a:off x="7047323" y="3219344"/>
                  <a:ext cx="2624092" cy="156926"/>
                  <a:chOff x="7047323" y="3219344"/>
                  <a:chExt cx="2624092" cy="156926"/>
                </a:xfrm>
                <a:solidFill>
                  <a:srgbClr val="2F2F2F"/>
                </a:solidFill>
              </p:grpSpPr>
              <p:sp>
                <p:nvSpPr>
                  <p:cNvPr id="264" name="Freeform: Shape 263">
                    <a:extLst>
                      <a:ext uri="{FF2B5EF4-FFF2-40B4-BE49-F238E27FC236}">
                        <a16:creationId xmlns:a16="http://schemas.microsoft.com/office/drawing/2014/main" id="{BC06DC8C-1EAC-44A0-BAD4-AA39B6F29FAA}"/>
                      </a:ext>
                    </a:extLst>
                  </p:cNvPr>
                  <p:cNvSpPr/>
                  <p:nvPr/>
                </p:nvSpPr>
                <p:spPr>
                  <a:xfrm>
                    <a:off x="7047323" y="3219344"/>
                    <a:ext cx="156926" cy="156926"/>
                  </a:xfrm>
                  <a:custGeom>
                    <a:avLst/>
                    <a:gdLst>
                      <a:gd name="connsiteX0" fmla="*/ 139489 w 156926"/>
                      <a:gd name="connsiteY0" fmla="*/ 156927 h 156926"/>
                      <a:gd name="connsiteX1" fmla="*/ 17438 w 156926"/>
                      <a:gd name="connsiteY1" fmla="*/ 156927 h 156926"/>
                      <a:gd name="connsiteX2" fmla="*/ 0 w 156926"/>
                      <a:gd name="connsiteY2" fmla="*/ 139489 h 156926"/>
                      <a:gd name="connsiteX3" fmla="*/ 0 w 156926"/>
                      <a:gd name="connsiteY3" fmla="*/ 17438 h 156926"/>
                      <a:gd name="connsiteX4" fmla="*/ 17438 w 156926"/>
                      <a:gd name="connsiteY4" fmla="*/ 0 h 156926"/>
                      <a:gd name="connsiteX5" fmla="*/ 139489 w 156926"/>
                      <a:gd name="connsiteY5" fmla="*/ 0 h 156926"/>
                      <a:gd name="connsiteX6" fmla="*/ 156927 w 156926"/>
                      <a:gd name="connsiteY6" fmla="*/ 17438 h 156926"/>
                      <a:gd name="connsiteX7" fmla="*/ 156927 w 156926"/>
                      <a:gd name="connsiteY7" fmla="*/ 139489 h 156926"/>
                      <a:gd name="connsiteX8" fmla="*/ 139489 w 156926"/>
                      <a:gd name="connsiteY8" fmla="*/ 156927 h 15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6" h="156926">
                        <a:moveTo>
                          <a:pt x="139489" y="156927"/>
                        </a:moveTo>
                        <a:lnTo>
                          <a:pt x="17438" y="156927"/>
                        </a:lnTo>
                        <a:cubicBezTo>
                          <a:pt x="7808" y="156927"/>
                          <a:pt x="0" y="149119"/>
                          <a:pt x="0" y="139489"/>
                        </a:cubicBezTo>
                        <a:lnTo>
                          <a:pt x="0" y="17438"/>
                        </a:lnTo>
                        <a:cubicBezTo>
                          <a:pt x="0" y="7808"/>
                          <a:pt x="7808" y="0"/>
                          <a:pt x="17438" y="0"/>
                        </a:cubicBezTo>
                        <a:lnTo>
                          <a:pt x="139489" y="0"/>
                        </a:lnTo>
                        <a:cubicBezTo>
                          <a:pt x="149119" y="0"/>
                          <a:pt x="156927" y="7808"/>
                          <a:pt x="156927" y="17438"/>
                        </a:cubicBezTo>
                        <a:lnTo>
                          <a:pt x="156927" y="139489"/>
                        </a:lnTo>
                        <a:cubicBezTo>
                          <a:pt x="156920" y="149119"/>
                          <a:pt x="149112" y="156927"/>
                          <a:pt x="139489" y="156927"/>
                        </a:cubicBezTo>
                        <a:close/>
                      </a:path>
                    </a:pathLst>
                  </a:custGeom>
                  <a:solidFill>
                    <a:srgbClr val="2F2F2F"/>
                  </a:solidFill>
                  <a:ln w="7144" cap="flat">
                    <a:noFill/>
                    <a:prstDash val="solid"/>
                    <a:miter/>
                  </a:ln>
                </p:spPr>
                <p:txBody>
                  <a:bodyPr rtlCol="0" anchor="ctr"/>
                  <a:lstStyle/>
                  <a:p>
                    <a:endParaRPr lang="en-ID"/>
                  </a:p>
                </p:txBody>
              </p:sp>
              <p:sp>
                <p:nvSpPr>
                  <p:cNvPr id="265" name="Freeform: Shape 264">
                    <a:extLst>
                      <a:ext uri="{FF2B5EF4-FFF2-40B4-BE49-F238E27FC236}">
                        <a16:creationId xmlns:a16="http://schemas.microsoft.com/office/drawing/2014/main" id="{3D44068B-9BFD-409C-BB7A-E2E0AEC175D3}"/>
                      </a:ext>
                    </a:extLst>
                  </p:cNvPr>
                  <p:cNvSpPr/>
                  <p:nvPr/>
                </p:nvSpPr>
                <p:spPr>
                  <a:xfrm>
                    <a:off x="7237104" y="3219344"/>
                    <a:ext cx="156926" cy="156926"/>
                  </a:xfrm>
                  <a:custGeom>
                    <a:avLst/>
                    <a:gdLst>
                      <a:gd name="connsiteX0" fmla="*/ 0 w 156926"/>
                      <a:gd name="connsiteY0" fmla="*/ 139489 h 156926"/>
                      <a:gd name="connsiteX1" fmla="*/ 0 w 156926"/>
                      <a:gd name="connsiteY1" fmla="*/ 17438 h 156926"/>
                      <a:gd name="connsiteX2" fmla="*/ 17438 w 156926"/>
                      <a:gd name="connsiteY2" fmla="*/ 0 h 156926"/>
                      <a:gd name="connsiteX3" fmla="*/ 139489 w 156926"/>
                      <a:gd name="connsiteY3" fmla="*/ 0 h 156926"/>
                      <a:gd name="connsiteX4" fmla="*/ 156927 w 156926"/>
                      <a:gd name="connsiteY4" fmla="*/ 17438 h 156926"/>
                      <a:gd name="connsiteX5" fmla="*/ 156927 w 156926"/>
                      <a:gd name="connsiteY5" fmla="*/ 139489 h 156926"/>
                      <a:gd name="connsiteX6" fmla="*/ 139489 w 156926"/>
                      <a:gd name="connsiteY6" fmla="*/ 156927 h 156926"/>
                      <a:gd name="connsiteX7" fmla="*/ 17438 w 156926"/>
                      <a:gd name="connsiteY7" fmla="*/ 156927 h 156926"/>
                      <a:gd name="connsiteX8" fmla="*/ 0 w 156926"/>
                      <a:gd name="connsiteY8" fmla="*/ 139489 h 15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6" h="156926">
                        <a:moveTo>
                          <a:pt x="0" y="139489"/>
                        </a:moveTo>
                        <a:lnTo>
                          <a:pt x="0" y="17438"/>
                        </a:lnTo>
                        <a:cubicBezTo>
                          <a:pt x="0" y="7808"/>
                          <a:pt x="7808" y="0"/>
                          <a:pt x="17438" y="0"/>
                        </a:cubicBezTo>
                        <a:lnTo>
                          <a:pt x="139489" y="0"/>
                        </a:lnTo>
                        <a:cubicBezTo>
                          <a:pt x="149119" y="0"/>
                          <a:pt x="156927" y="7808"/>
                          <a:pt x="156927" y="17438"/>
                        </a:cubicBezTo>
                        <a:lnTo>
                          <a:pt x="156927" y="139489"/>
                        </a:lnTo>
                        <a:cubicBezTo>
                          <a:pt x="156927" y="149119"/>
                          <a:pt x="149119" y="156927"/>
                          <a:pt x="139489" y="156927"/>
                        </a:cubicBezTo>
                        <a:lnTo>
                          <a:pt x="17438" y="156927"/>
                        </a:lnTo>
                        <a:cubicBezTo>
                          <a:pt x="7808" y="156927"/>
                          <a:pt x="0" y="149119"/>
                          <a:pt x="0" y="139489"/>
                        </a:cubicBezTo>
                        <a:close/>
                      </a:path>
                    </a:pathLst>
                  </a:custGeom>
                  <a:solidFill>
                    <a:srgbClr val="2F2F2F"/>
                  </a:solidFill>
                  <a:ln w="7144" cap="flat">
                    <a:noFill/>
                    <a:prstDash val="solid"/>
                    <a:miter/>
                  </a:ln>
                </p:spPr>
                <p:txBody>
                  <a:bodyPr rtlCol="0" anchor="ctr"/>
                  <a:lstStyle/>
                  <a:p>
                    <a:endParaRPr lang="en-ID"/>
                  </a:p>
                </p:txBody>
              </p:sp>
              <p:sp>
                <p:nvSpPr>
                  <p:cNvPr id="266" name="Freeform: Shape 265">
                    <a:extLst>
                      <a:ext uri="{FF2B5EF4-FFF2-40B4-BE49-F238E27FC236}">
                        <a16:creationId xmlns:a16="http://schemas.microsoft.com/office/drawing/2014/main" id="{2841DF30-53F5-4C90-8D42-F7CAB1EFF142}"/>
                      </a:ext>
                    </a:extLst>
                  </p:cNvPr>
                  <p:cNvSpPr/>
                  <p:nvPr/>
                </p:nvSpPr>
                <p:spPr>
                  <a:xfrm>
                    <a:off x="7426885" y="3219344"/>
                    <a:ext cx="156926" cy="156926"/>
                  </a:xfrm>
                  <a:custGeom>
                    <a:avLst/>
                    <a:gdLst>
                      <a:gd name="connsiteX0" fmla="*/ 0 w 156926"/>
                      <a:gd name="connsiteY0" fmla="*/ 139489 h 156926"/>
                      <a:gd name="connsiteX1" fmla="*/ 0 w 156926"/>
                      <a:gd name="connsiteY1" fmla="*/ 17438 h 156926"/>
                      <a:gd name="connsiteX2" fmla="*/ 17438 w 156926"/>
                      <a:gd name="connsiteY2" fmla="*/ 0 h 156926"/>
                      <a:gd name="connsiteX3" fmla="*/ 139489 w 156926"/>
                      <a:gd name="connsiteY3" fmla="*/ 0 h 156926"/>
                      <a:gd name="connsiteX4" fmla="*/ 156927 w 156926"/>
                      <a:gd name="connsiteY4" fmla="*/ 17438 h 156926"/>
                      <a:gd name="connsiteX5" fmla="*/ 156927 w 156926"/>
                      <a:gd name="connsiteY5" fmla="*/ 139489 h 156926"/>
                      <a:gd name="connsiteX6" fmla="*/ 139489 w 156926"/>
                      <a:gd name="connsiteY6" fmla="*/ 156927 h 156926"/>
                      <a:gd name="connsiteX7" fmla="*/ 17438 w 156926"/>
                      <a:gd name="connsiteY7" fmla="*/ 156927 h 156926"/>
                      <a:gd name="connsiteX8" fmla="*/ 0 w 156926"/>
                      <a:gd name="connsiteY8" fmla="*/ 139489 h 15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6" h="156926">
                        <a:moveTo>
                          <a:pt x="0" y="139489"/>
                        </a:moveTo>
                        <a:lnTo>
                          <a:pt x="0" y="17438"/>
                        </a:lnTo>
                        <a:cubicBezTo>
                          <a:pt x="0" y="7808"/>
                          <a:pt x="7808" y="0"/>
                          <a:pt x="17438" y="0"/>
                        </a:cubicBezTo>
                        <a:lnTo>
                          <a:pt x="139489" y="0"/>
                        </a:lnTo>
                        <a:cubicBezTo>
                          <a:pt x="149119" y="0"/>
                          <a:pt x="156927" y="7808"/>
                          <a:pt x="156927" y="17438"/>
                        </a:cubicBezTo>
                        <a:lnTo>
                          <a:pt x="156927" y="139489"/>
                        </a:lnTo>
                        <a:cubicBezTo>
                          <a:pt x="156927" y="149119"/>
                          <a:pt x="149119" y="156927"/>
                          <a:pt x="139489" y="156927"/>
                        </a:cubicBezTo>
                        <a:lnTo>
                          <a:pt x="17438" y="156927"/>
                        </a:lnTo>
                        <a:cubicBezTo>
                          <a:pt x="7808" y="156927"/>
                          <a:pt x="0" y="149119"/>
                          <a:pt x="0" y="139489"/>
                        </a:cubicBezTo>
                        <a:close/>
                      </a:path>
                    </a:pathLst>
                  </a:custGeom>
                  <a:solidFill>
                    <a:srgbClr val="2F2F2F"/>
                  </a:solidFill>
                  <a:ln w="7144" cap="flat">
                    <a:noFill/>
                    <a:prstDash val="solid"/>
                    <a:miter/>
                  </a:ln>
                </p:spPr>
                <p:txBody>
                  <a:bodyPr rtlCol="0" anchor="ctr"/>
                  <a:lstStyle/>
                  <a:p>
                    <a:endParaRPr lang="en-ID"/>
                  </a:p>
                </p:txBody>
              </p:sp>
              <p:sp>
                <p:nvSpPr>
                  <p:cNvPr id="267" name="Freeform: Shape 266">
                    <a:extLst>
                      <a:ext uri="{FF2B5EF4-FFF2-40B4-BE49-F238E27FC236}">
                        <a16:creationId xmlns:a16="http://schemas.microsoft.com/office/drawing/2014/main" id="{4649462C-A0D7-452E-A4AF-B6CFDF81DAE6}"/>
                      </a:ext>
                    </a:extLst>
                  </p:cNvPr>
                  <p:cNvSpPr/>
                  <p:nvPr/>
                </p:nvSpPr>
                <p:spPr>
                  <a:xfrm>
                    <a:off x="7616666" y="3219344"/>
                    <a:ext cx="156926" cy="156926"/>
                  </a:xfrm>
                  <a:custGeom>
                    <a:avLst/>
                    <a:gdLst>
                      <a:gd name="connsiteX0" fmla="*/ 0 w 156926"/>
                      <a:gd name="connsiteY0" fmla="*/ 139489 h 156926"/>
                      <a:gd name="connsiteX1" fmla="*/ 0 w 156926"/>
                      <a:gd name="connsiteY1" fmla="*/ 17438 h 156926"/>
                      <a:gd name="connsiteX2" fmla="*/ 17438 w 156926"/>
                      <a:gd name="connsiteY2" fmla="*/ 0 h 156926"/>
                      <a:gd name="connsiteX3" fmla="*/ 139489 w 156926"/>
                      <a:gd name="connsiteY3" fmla="*/ 0 h 156926"/>
                      <a:gd name="connsiteX4" fmla="*/ 156927 w 156926"/>
                      <a:gd name="connsiteY4" fmla="*/ 17438 h 156926"/>
                      <a:gd name="connsiteX5" fmla="*/ 156927 w 156926"/>
                      <a:gd name="connsiteY5" fmla="*/ 139489 h 156926"/>
                      <a:gd name="connsiteX6" fmla="*/ 139489 w 156926"/>
                      <a:gd name="connsiteY6" fmla="*/ 156927 h 156926"/>
                      <a:gd name="connsiteX7" fmla="*/ 17438 w 156926"/>
                      <a:gd name="connsiteY7" fmla="*/ 156927 h 156926"/>
                      <a:gd name="connsiteX8" fmla="*/ 0 w 156926"/>
                      <a:gd name="connsiteY8" fmla="*/ 139489 h 15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6" h="156926">
                        <a:moveTo>
                          <a:pt x="0" y="139489"/>
                        </a:moveTo>
                        <a:lnTo>
                          <a:pt x="0" y="17438"/>
                        </a:lnTo>
                        <a:cubicBezTo>
                          <a:pt x="0" y="7808"/>
                          <a:pt x="7808" y="0"/>
                          <a:pt x="17438" y="0"/>
                        </a:cubicBezTo>
                        <a:lnTo>
                          <a:pt x="139489" y="0"/>
                        </a:lnTo>
                        <a:cubicBezTo>
                          <a:pt x="149119" y="0"/>
                          <a:pt x="156927" y="7808"/>
                          <a:pt x="156927" y="17438"/>
                        </a:cubicBezTo>
                        <a:lnTo>
                          <a:pt x="156927" y="139489"/>
                        </a:lnTo>
                        <a:cubicBezTo>
                          <a:pt x="156927" y="149119"/>
                          <a:pt x="149119" y="156927"/>
                          <a:pt x="139489" y="156927"/>
                        </a:cubicBezTo>
                        <a:lnTo>
                          <a:pt x="17438" y="156927"/>
                        </a:lnTo>
                        <a:cubicBezTo>
                          <a:pt x="7808" y="156927"/>
                          <a:pt x="0" y="149119"/>
                          <a:pt x="0" y="139489"/>
                        </a:cubicBezTo>
                        <a:close/>
                      </a:path>
                    </a:pathLst>
                  </a:custGeom>
                  <a:solidFill>
                    <a:srgbClr val="2F2F2F"/>
                  </a:solidFill>
                  <a:ln w="7144" cap="flat">
                    <a:noFill/>
                    <a:prstDash val="solid"/>
                    <a:miter/>
                  </a:ln>
                </p:spPr>
                <p:txBody>
                  <a:bodyPr rtlCol="0" anchor="ctr"/>
                  <a:lstStyle/>
                  <a:p>
                    <a:endParaRPr lang="en-ID"/>
                  </a:p>
                </p:txBody>
              </p:sp>
              <p:sp>
                <p:nvSpPr>
                  <p:cNvPr id="268" name="Freeform: Shape 267">
                    <a:extLst>
                      <a:ext uri="{FF2B5EF4-FFF2-40B4-BE49-F238E27FC236}">
                        <a16:creationId xmlns:a16="http://schemas.microsoft.com/office/drawing/2014/main" id="{EF091BBB-9179-4587-A32E-136F1218CC5D}"/>
                      </a:ext>
                    </a:extLst>
                  </p:cNvPr>
                  <p:cNvSpPr/>
                  <p:nvPr/>
                </p:nvSpPr>
                <p:spPr>
                  <a:xfrm>
                    <a:off x="7806454" y="3219344"/>
                    <a:ext cx="156926" cy="156926"/>
                  </a:xfrm>
                  <a:custGeom>
                    <a:avLst/>
                    <a:gdLst>
                      <a:gd name="connsiteX0" fmla="*/ 0 w 156926"/>
                      <a:gd name="connsiteY0" fmla="*/ 139489 h 156926"/>
                      <a:gd name="connsiteX1" fmla="*/ 0 w 156926"/>
                      <a:gd name="connsiteY1" fmla="*/ 17438 h 156926"/>
                      <a:gd name="connsiteX2" fmla="*/ 17438 w 156926"/>
                      <a:gd name="connsiteY2" fmla="*/ 0 h 156926"/>
                      <a:gd name="connsiteX3" fmla="*/ 139489 w 156926"/>
                      <a:gd name="connsiteY3" fmla="*/ 0 h 156926"/>
                      <a:gd name="connsiteX4" fmla="*/ 156927 w 156926"/>
                      <a:gd name="connsiteY4" fmla="*/ 17438 h 156926"/>
                      <a:gd name="connsiteX5" fmla="*/ 156927 w 156926"/>
                      <a:gd name="connsiteY5" fmla="*/ 139489 h 156926"/>
                      <a:gd name="connsiteX6" fmla="*/ 139489 w 156926"/>
                      <a:gd name="connsiteY6" fmla="*/ 156927 h 156926"/>
                      <a:gd name="connsiteX7" fmla="*/ 17438 w 156926"/>
                      <a:gd name="connsiteY7" fmla="*/ 156927 h 156926"/>
                      <a:gd name="connsiteX8" fmla="*/ 0 w 156926"/>
                      <a:gd name="connsiteY8" fmla="*/ 139489 h 15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6" h="156926">
                        <a:moveTo>
                          <a:pt x="0" y="139489"/>
                        </a:moveTo>
                        <a:lnTo>
                          <a:pt x="0" y="17438"/>
                        </a:lnTo>
                        <a:cubicBezTo>
                          <a:pt x="0" y="7808"/>
                          <a:pt x="7808" y="0"/>
                          <a:pt x="17438" y="0"/>
                        </a:cubicBezTo>
                        <a:lnTo>
                          <a:pt x="139489" y="0"/>
                        </a:lnTo>
                        <a:cubicBezTo>
                          <a:pt x="149119" y="0"/>
                          <a:pt x="156927" y="7808"/>
                          <a:pt x="156927" y="17438"/>
                        </a:cubicBezTo>
                        <a:lnTo>
                          <a:pt x="156927" y="139489"/>
                        </a:lnTo>
                        <a:cubicBezTo>
                          <a:pt x="156927" y="149119"/>
                          <a:pt x="149119" y="156927"/>
                          <a:pt x="139489" y="156927"/>
                        </a:cubicBezTo>
                        <a:lnTo>
                          <a:pt x="17438" y="156927"/>
                        </a:lnTo>
                        <a:cubicBezTo>
                          <a:pt x="7801" y="156927"/>
                          <a:pt x="0" y="149119"/>
                          <a:pt x="0" y="139489"/>
                        </a:cubicBezTo>
                        <a:close/>
                      </a:path>
                    </a:pathLst>
                  </a:custGeom>
                  <a:solidFill>
                    <a:srgbClr val="2F2F2F"/>
                  </a:solidFill>
                  <a:ln w="7144" cap="flat">
                    <a:noFill/>
                    <a:prstDash val="solid"/>
                    <a:miter/>
                  </a:ln>
                </p:spPr>
                <p:txBody>
                  <a:bodyPr rtlCol="0" anchor="ctr"/>
                  <a:lstStyle/>
                  <a:p>
                    <a:endParaRPr lang="en-ID"/>
                  </a:p>
                </p:txBody>
              </p:sp>
              <p:sp>
                <p:nvSpPr>
                  <p:cNvPr id="269" name="Freeform: Shape 268">
                    <a:extLst>
                      <a:ext uri="{FF2B5EF4-FFF2-40B4-BE49-F238E27FC236}">
                        <a16:creationId xmlns:a16="http://schemas.microsoft.com/office/drawing/2014/main" id="{D601A89C-6ACC-4432-BD21-CAF4B5ABC0C9}"/>
                      </a:ext>
                    </a:extLst>
                  </p:cNvPr>
                  <p:cNvSpPr/>
                  <p:nvPr/>
                </p:nvSpPr>
                <p:spPr>
                  <a:xfrm>
                    <a:off x="7996235" y="3219344"/>
                    <a:ext cx="156926" cy="156926"/>
                  </a:xfrm>
                  <a:custGeom>
                    <a:avLst/>
                    <a:gdLst>
                      <a:gd name="connsiteX0" fmla="*/ 0 w 156926"/>
                      <a:gd name="connsiteY0" fmla="*/ 139489 h 156926"/>
                      <a:gd name="connsiteX1" fmla="*/ 0 w 156926"/>
                      <a:gd name="connsiteY1" fmla="*/ 17438 h 156926"/>
                      <a:gd name="connsiteX2" fmla="*/ 17438 w 156926"/>
                      <a:gd name="connsiteY2" fmla="*/ 0 h 156926"/>
                      <a:gd name="connsiteX3" fmla="*/ 139489 w 156926"/>
                      <a:gd name="connsiteY3" fmla="*/ 0 h 156926"/>
                      <a:gd name="connsiteX4" fmla="*/ 156927 w 156926"/>
                      <a:gd name="connsiteY4" fmla="*/ 17438 h 156926"/>
                      <a:gd name="connsiteX5" fmla="*/ 156927 w 156926"/>
                      <a:gd name="connsiteY5" fmla="*/ 139489 h 156926"/>
                      <a:gd name="connsiteX6" fmla="*/ 139489 w 156926"/>
                      <a:gd name="connsiteY6" fmla="*/ 156927 h 156926"/>
                      <a:gd name="connsiteX7" fmla="*/ 17438 w 156926"/>
                      <a:gd name="connsiteY7" fmla="*/ 156927 h 156926"/>
                      <a:gd name="connsiteX8" fmla="*/ 0 w 156926"/>
                      <a:gd name="connsiteY8" fmla="*/ 139489 h 15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6" h="156926">
                        <a:moveTo>
                          <a:pt x="0" y="139489"/>
                        </a:moveTo>
                        <a:lnTo>
                          <a:pt x="0" y="17438"/>
                        </a:lnTo>
                        <a:cubicBezTo>
                          <a:pt x="0" y="7808"/>
                          <a:pt x="7808" y="0"/>
                          <a:pt x="17438" y="0"/>
                        </a:cubicBezTo>
                        <a:lnTo>
                          <a:pt x="139489" y="0"/>
                        </a:lnTo>
                        <a:cubicBezTo>
                          <a:pt x="149119" y="0"/>
                          <a:pt x="156927" y="7808"/>
                          <a:pt x="156927" y="17438"/>
                        </a:cubicBezTo>
                        <a:lnTo>
                          <a:pt x="156927" y="139489"/>
                        </a:lnTo>
                        <a:cubicBezTo>
                          <a:pt x="156927" y="149119"/>
                          <a:pt x="149119" y="156927"/>
                          <a:pt x="139489" y="156927"/>
                        </a:cubicBezTo>
                        <a:lnTo>
                          <a:pt x="17438" y="156927"/>
                        </a:lnTo>
                        <a:cubicBezTo>
                          <a:pt x="7808" y="156927"/>
                          <a:pt x="0" y="149119"/>
                          <a:pt x="0" y="139489"/>
                        </a:cubicBezTo>
                        <a:close/>
                      </a:path>
                    </a:pathLst>
                  </a:custGeom>
                  <a:solidFill>
                    <a:srgbClr val="2F2F2F"/>
                  </a:solidFill>
                  <a:ln w="7144" cap="flat">
                    <a:noFill/>
                    <a:prstDash val="solid"/>
                    <a:miter/>
                  </a:ln>
                </p:spPr>
                <p:txBody>
                  <a:bodyPr rtlCol="0" anchor="ctr"/>
                  <a:lstStyle/>
                  <a:p>
                    <a:endParaRPr lang="en-ID"/>
                  </a:p>
                </p:txBody>
              </p:sp>
              <p:sp>
                <p:nvSpPr>
                  <p:cNvPr id="270" name="Freeform: Shape 269">
                    <a:extLst>
                      <a:ext uri="{FF2B5EF4-FFF2-40B4-BE49-F238E27FC236}">
                        <a16:creationId xmlns:a16="http://schemas.microsoft.com/office/drawing/2014/main" id="{133C55E7-09C1-4AA9-A207-CBCD34A4274D}"/>
                      </a:ext>
                    </a:extLst>
                  </p:cNvPr>
                  <p:cNvSpPr/>
                  <p:nvPr/>
                </p:nvSpPr>
                <p:spPr>
                  <a:xfrm>
                    <a:off x="8186016" y="3219344"/>
                    <a:ext cx="156926" cy="156926"/>
                  </a:xfrm>
                  <a:custGeom>
                    <a:avLst/>
                    <a:gdLst>
                      <a:gd name="connsiteX0" fmla="*/ 0 w 156926"/>
                      <a:gd name="connsiteY0" fmla="*/ 139489 h 156926"/>
                      <a:gd name="connsiteX1" fmla="*/ 0 w 156926"/>
                      <a:gd name="connsiteY1" fmla="*/ 17438 h 156926"/>
                      <a:gd name="connsiteX2" fmla="*/ 17438 w 156926"/>
                      <a:gd name="connsiteY2" fmla="*/ 0 h 156926"/>
                      <a:gd name="connsiteX3" fmla="*/ 139489 w 156926"/>
                      <a:gd name="connsiteY3" fmla="*/ 0 h 156926"/>
                      <a:gd name="connsiteX4" fmla="*/ 156927 w 156926"/>
                      <a:gd name="connsiteY4" fmla="*/ 17438 h 156926"/>
                      <a:gd name="connsiteX5" fmla="*/ 156927 w 156926"/>
                      <a:gd name="connsiteY5" fmla="*/ 139489 h 156926"/>
                      <a:gd name="connsiteX6" fmla="*/ 139489 w 156926"/>
                      <a:gd name="connsiteY6" fmla="*/ 156927 h 156926"/>
                      <a:gd name="connsiteX7" fmla="*/ 17438 w 156926"/>
                      <a:gd name="connsiteY7" fmla="*/ 156927 h 156926"/>
                      <a:gd name="connsiteX8" fmla="*/ 0 w 156926"/>
                      <a:gd name="connsiteY8" fmla="*/ 139489 h 15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6" h="156926">
                        <a:moveTo>
                          <a:pt x="0" y="139489"/>
                        </a:moveTo>
                        <a:lnTo>
                          <a:pt x="0" y="17438"/>
                        </a:lnTo>
                        <a:cubicBezTo>
                          <a:pt x="0" y="7808"/>
                          <a:pt x="7808" y="0"/>
                          <a:pt x="17438" y="0"/>
                        </a:cubicBezTo>
                        <a:lnTo>
                          <a:pt x="139489" y="0"/>
                        </a:lnTo>
                        <a:cubicBezTo>
                          <a:pt x="149119" y="0"/>
                          <a:pt x="156927" y="7808"/>
                          <a:pt x="156927" y="17438"/>
                        </a:cubicBezTo>
                        <a:lnTo>
                          <a:pt x="156927" y="139489"/>
                        </a:lnTo>
                        <a:cubicBezTo>
                          <a:pt x="156927" y="149119"/>
                          <a:pt x="149119" y="156927"/>
                          <a:pt x="139489" y="156927"/>
                        </a:cubicBezTo>
                        <a:lnTo>
                          <a:pt x="17438" y="156927"/>
                        </a:lnTo>
                        <a:cubicBezTo>
                          <a:pt x="7808" y="156927"/>
                          <a:pt x="0" y="149119"/>
                          <a:pt x="0" y="139489"/>
                        </a:cubicBezTo>
                        <a:close/>
                      </a:path>
                    </a:pathLst>
                  </a:custGeom>
                  <a:solidFill>
                    <a:srgbClr val="2F2F2F"/>
                  </a:solidFill>
                  <a:ln w="7144" cap="flat">
                    <a:noFill/>
                    <a:prstDash val="solid"/>
                    <a:miter/>
                  </a:ln>
                </p:spPr>
                <p:txBody>
                  <a:bodyPr rtlCol="0" anchor="ctr"/>
                  <a:lstStyle/>
                  <a:p>
                    <a:endParaRPr lang="en-ID"/>
                  </a:p>
                </p:txBody>
              </p:sp>
              <p:sp>
                <p:nvSpPr>
                  <p:cNvPr id="271" name="Freeform: Shape 270">
                    <a:extLst>
                      <a:ext uri="{FF2B5EF4-FFF2-40B4-BE49-F238E27FC236}">
                        <a16:creationId xmlns:a16="http://schemas.microsoft.com/office/drawing/2014/main" id="{36C71E3B-A9C5-4167-91AA-F76CFC21B001}"/>
                      </a:ext>
                    </a:extLst>
                  </p:cNvPr>
                  <p:cNvSpPr/>
                  <p:nvPr/>
                </p:nvSpPr>
                <p:spPr>
                  <a:xfrm>
                    <a:off x="8375797" y="3219344"/>
                    <a:ext cx="156926" cy="156926"/>
                  </a:xfrm>
                  <a:custGeom>
                    <a:avLst/>
                    <a:gdLst>
                      <a:gd name="connsiteX0" fmla="*/ 0 w 156926"/>
                      <a:gd name="connsiteY0" fmla="*/ 139489 h 156926"/>
                      <a:gd name="connsiteX1" fmla="*/ 0 w 156926"/>
                      <a:gd name="connsiteY1" fmla="*/ 17438 h 156926"/>
                      <a:gd name="connsiteX2" fmla="*/ 17438 w 156926"/>
                      <a:gd name="connsiteY2" fmla="*/ 0 h 156926"/>
                      <a:gd name="connsiteX3" fmla="*/ 139489 w 156926"/>
                      <a:gd name="connsiteY3" fmla="*/ 0 h 156926"/>
                      <a:gd name="connsiteX4" fmla="*/ 156927 w 156926"/>
                      <a:gd name="connsiteY4" fmla="*/ 17438 h 156926"/>
                      <a:gd name="connsiteX5" fmla="*/ 156927 w 156926"/>
                      <a:gd name="connsiteY5" fmla="*/ 139489 h 156926"/>
                      <a:gd name="connsiteX6" fmla="*/ 139489 w 156926"/>
                      <a:gd name="connsiteY6" fmla="*/ 156927 h 156926"/>
                      <a:gd name="connsiteX7" fmla="*/ 17438 w 156926"/>
                      <a:gd name="connsiteY7" fmla="*/ 156927 h 156926"/>
                      <a:gd name="connsiteX8" fmla="*/ 0 w 156926"/>
                      <a:gd name="connsiteY8" fmla="*/ 139489 h 15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6" h="156926">
                        <a:moveTo>
                          <a:pt x="0" y="139489"/>
                        </a:moveTo>
                        <a:lnTo>
                          <a:pt x="0" y="17438"/>
                        </a:lnTo>
                        <a:cubicBezTo>
                          <a:pt x="0" y="7808"/>
                          <a:pt x="7808" y="0"/>
                          <a:pt x="17438" y="0"/>
                        </a:cubicBezTo>
                        <a:lnTo>
                          <a:pt x="139489" y="0"/>
                        </a:lnTo>
                        <a:cubicBezTo>
                          <a:pt x="149119" y="0"/>
                          <a:pt x="156927" y="7808"/>
                          <a:pt x="156927" y="17438"/>
                        </a:cubicBezTo>
                        <a:lnTo>
                          <a:pt x="156927" y="139489"/>
                        </a:lnTo>
                        <a:cubicBezTo>
                          <a:pt x="156927" y="149119"/>
                          <a:pt x="149119" y="156927"/>
                          <a:pt x="139489" y="156927"/>
                        </a:cubicBezTo>
                        <a:lnTo>
                          <a:pt x="17438" y="156927"/>
                        </a:lnTo>
                        <a:cubicBezTo>
                          <a:pt x="7808" y="156927"/>
                          <a:pt x="0" y="149119"/>
                          <a:pt x="0" y="139489"/>
                        </a:cubicBezTo>
                        <a:close/>
                      </a:path>
                    </a:pathLst>
                  </a:custGeom>
                  <a:solidFill>
                    <a:srgbClr val="2F2F2F"/>
                  </a:solidFill>
                  <a:ln w="7144" cap="flat">
                    <a:noFill/>
                    <a:prstDash val="solid"/>
                    <a:miter/>
                  </a:ln>
                </p:spPr>
                <p:txBody>
                  <a:bodyPr rtlCol="0" anchor="ctr"/>
                  <a:lstStyle/>
                  <a:p>
                    <a:endParaRPr lang="en-ID"/>
                  </a:p>
                </p:txBody>
              </p:sp>
              <p:sp>
                <p:nvSpPr>
                  <p:cNvPr id="272" name="Freeform: Shape 271">
                    <a:extLst>
                      <a:ext uri="{FF2B5EF4-FFF2-40B4-BE49-F238E27FC236}">
                        <a16:creationId xmlns:a16="http://schemas.microsoft.com/office/drawing/2014/main" id="{78D0AB53-D874-42BD-B9A0-7980D484EA55}"/>
                      </a:ext>
                    </a:extLst>
                  </p:cNvPr>
                  <p:cNvSpPr/>
                  <p:nvPr/>
                </p:nvSpPr>
                <p:spPr>
                  <a:xfrm>
                    <a:off x="8565577" y="3219344"/>
                    <a:ext cx="156926" cy="156926"/>
                  </a:xfrm>
                  <a:custGeom>
                    <a:avLst/>
                    <a:gdLst>
                      <a:gd name="connsiteX0" fmla="*/ 0 w 156926"/>
                      <a:gd name="connsiteY0" fmla="*/ 139489 h 156926"/>
                      <a:gd name="connsiteX1" fmla="*/ 0 w 156926"/>
                      <a:gd name="connsiteY1" fmla="*/ 17438 h 156926"/>
                      <a:gd name="connsiteX2" fmla="*/ 17438 w 156926"/>
                      <a:gd name="connsiteY2" fmla="*/ 0 h 156926"/>
                      <a:gd name="connsiteX3" fmla="*/ 139489 w 156926"/>
                      <a:gd name="connsiteY3" fmla="*/ 0 h 156926"/>
                      <a:gd name="connsiteX4" fmla="*/ 156927 w 156926"/>
                      <a:gd name="connsiteY4" fmla="*/ 17438 h 156926"/>
                      <a:gd name="connsiteX5" fmla="*/ 156927 w 156926"/>
                      <a:gd name="connsiteY5" fmla="*/ 139489 h 156926"/>
                      <a:gd name="connsiteX6" fmla="*/ 139489 w 156926"/>
                      <a:gd name="connsiteY6" fmla="*/ 156927 h 156926"/>
                      <a:gd name="connsiteX7" fmla="*/ 17438 w 156926"/>
                      <a:gd name="connsiteY7" fmla="*/ 156927 h 156926"/>
                      <a:gd name="connsiteX8" fmla="*/ 0 w 156926"/>
                      <a:gd name="connsiteY8" fmla="*/ 139489 h 15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6" h="156926">
                        <a:moveTo>
                          <a:pt x="0" y="139489"/>
                        </a:moveTo>
                        <a:lnTo>
                          <a:pt x="0" y="17438"/>
                        </a:lnTo>
                        <a:cubicBezTo>
                          <a:pt x="0" y="7808"/>
                          <a:pt x="7808" y="0"/>
                          <a:pt x="17438" y="0"/>
                        </a:cubicBezTo>
                        <a:lnTo>
                          <a:pt x="139489" y="0"/>
                        </a:lnTo>
                        <a:cubicBezTo>
                          <a:pt x="149119" y="0"/>
                          <a:pt x="156927" y="7808"/>
                          <a:pt x="156927" y="17438"/>
                        </a:cubicBezTo>
                        <a:lnTo>
                          <a:pt x="156927" y="139489"/>
                        </a:lnTo>
                        <a:cubicBezTo>
                          <a:pt x="156927" y="149119"/>
                          <a:pt x="149119" y="156927"/>
                          <a:pt x="139489" y="156927"/>
                        </a:cubicBezTo>
                        <a:lnTo>
                          <a:pt x="17438" y="156927"/>
                        </a:lnTo>
                        <a:cubicBezTo>
                          <a:pt x="7808" y="156927"/>
                          <a:pt x="0" y="149119"/>
                          <a:pt x="0" y="139489"/>
                        </a:cubicBezTo>
                        <a:close/>
                      </a:path>
                    </a:pathLst>
                  </a:custGeom>
                  <a:solidFill>
                    <a:srgbClr val="2F2F2F"/>
                  </a:solidFill>
                  <a:ln w="7144" cap="flat">
                    <a:noFill/>
                    <a:prstDash val="solid"/>
                    <a:miter/>
                  </a:ln>
                </p:spPr>
                <p:txBody>
                  <a:bodyPr rtlCol="0" anchor="ctr"/>
                  <a:lstStyle/>
                  <a:p>
                    <a:endParaRPr lang="en-ID"/>
                  </a:p>
                </p:txBody>
              </p:sp>
              <p:sp>
                <p:nvSpPr>
                  <p:cNvPr id="273" name="Freeform: Shape 272">
                    <a:extLst>
                      <a:ext uri="{FF2B5EF4-FFF2-40B4-BE49-F238E27FC236}">
                        <a16:creationId xmlns:a16="http://schemas.microsoft.com/office/drawing/2014/main" id="{6FFFB96F-CFF6-4BF8-8A0D-BE4BEB14AD5D}"/>
                      </a:ext>
                    </a:extLst>
                  </p:cNvPr>
                  <p:cNvSpPr/>
                  <p:nvPr/>
                </p:nvSpPr>
                <p:spPr>
                  <a:xfrm>
                    <a:off x="8755365" y="3219344"/>
                    <a:ext cx="156926" cy="156926"/>
                  </a:xfrm>
                  <a:custGeom>
                    <a:avLst/>
                    <a:gdLst>
                      <a:gd name="connsiteX0" fmla="*/ 0 w 156926"/>
                      <a:gd name="connsiteY0" fmla="*/ 139489 h 156926"/>
                      <a:gd name="connsiteX1" fmla="*/ 0 w 156926"/>
                      <a:gd name="connsiteY1" fmla="*/ 17438 h 156926"/>
                      <a:gd name="connsiteX2" fmla="*/ 17438 w 156926"/>
                      <a:gd name="connsiteY2" fmla="*/ 0 h 156926"/>
                      <a:gd name="connsiteX3" fmla="*/ 139489 w 156926"/>
                      <a:gd name="connsiteY3" fmla="*/ 0 h 156926"/>
                      <a:gd name="connsiteX4" fmla="*/ 156927 w 156926"/>
                      <a:gd name="connsiteY4" fmla="*/ 17438 h 156926"/>
                      <a:gd name="connsiteX5" fmla="*/ 156927 w 156926"/>
                      <a:gd name="connsiteY5" fmla="*/ 139489 h 156926"/>
                      <a:gd name="connsiteX6" fmla="*/ 139489 w 156926"/>
                      <a:gd name="connsiteY6" fmla="*/ 156927 h 156926"/>
                      <a:gd name="connsiteX7" fmla="*/ 17438 w 156926"/>
                      <a:gd name="connsiteY7" fmla="*/ 156927 h 156926"/>
                      <a:gd name="connsiteX8" fmla="*/ 0 w 156926"/>
                      <a:gd name="connsiteY8" fmla="*/ 139489 h 15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6" h="156926">
                        <a:moveTo>
                          <a:pt x="0" y="139489"/>
                        </a:moveTo>
                        <a:lnTo>
                          <a:pt x="0" y="17438"/>
                        </a:lnTo>
                        <a:cubicBezTo>
                          <a:pt x="0" y="7808"/>
                          <a:pt x="7808" y="0"/>
                          <a:pt x="17438" y="0"/>
                        </a:cubicBezTo>
                        <a:lnTo>
                          <a:pt x="139489" y="0"/>
                        </a:lnTo>
                        <a:cubicBezTo>
                          <a:pt x="149119" y="0"/>
                          <a:pt x="156927" y="7808"/>
                          <a:pt x="156927" y="17438"/>
                        </a:cubicBezTo>
                        <a:lnTo>
                          <a:pt x="156927" y="139489"/>
                        </a:lnTo>
                        <a:cubicBezTo>
                          <a:pt x="156927" y="149119"/>
                          <a:pt x="149119" y="156927"/>
                          <a:pt x="139489" y="156927"/>
                        </a:cubicBezTo>
                        <a:lnTo>
                          <a:pt x="17438" y="156927"/>
                        </a:lnTo>
                        <a:cubicBezTo>
                          <a:pt x="7801" y="156927"/>
                          <a:pt x="0" y="149119"/>
                          <a:pt x="0" y="139489"/>
                        </a:cubicBezTo>
                        <a:close/>
                      </a:path>
                    </a:pathLst>
                  </a:custGeom>
                  <a:solidFill>
                    <a:srgbClr val="2F2F2F"/>
                  </a:solidFill>
                  <a:ln w="7144" cap="flat">
                    <a:noFill/>
                    <a:prstDash val="solid"/>
                    <a:miter/>
                  </a:ln>
                </p:spPr>
                <p:txBody>
                  <a:bodyPr rtlCol="0" anchor="ctr"/>
                  <a:lstStyle/>
                  <a:p>
                    <a:endParaRPr lang="en-ID"/>
                  </a:p>
                </p:txBody>
              </p:sp>
              <p:sp>
                <p:nvSpPr>
                  <p:cNvPr id="274" name="Freeform: Shape 273">
                    <a:extLst>
                      <a:ext uri="{FF2B5EF4-FFF2-40B4-BE49-F238E27FC236}">
                        <a16:creationId xmlns:a16="http://schemas.microsoft.com/office/drawing/2014/main" id="{1BD36208-0B33-4F7D-A132-FCA8F5BD1263}"/>
                      </a:ext>
                    </a:extLst>
                  </p:cNvPr>
                  <p:cNvSpPr/>
                  <p:nvPr/>
                </p:nvSpPr>
                <p:spPr>
                  <a:xfrm>
                    <a:off x="8945146" y="3219344"/>
                    <a:ext cx="156927" cy="156926"/>
                  </a:xfrm>
                  <a:custGeom>
                    <a:avLst/>
                    <a:gdLst>
                      <a:gd name="connsiteX0" fmla="*/ 0 w 156927"/>
                      <a:gd name="connsiteY0" fmla="*/ 139489 h 156926"/>
                      <a:gd name="connsiteX1" fmla="*/ 0 w 156927"/>
                      <a:gd name="connsiteY1" fmla="*/ 17438 h 156926"/>
                      <a:gd name="connsiteX2" fmla="*/ 17438 w 156927"/>
                      <a:gd name="connsiteY2" fmla="*/ 0 h 156926"/>
                      <a:gd name="connsiteX3" fmla="*/ 139489 w 156927"/>
                      <a:gd name="connsiteY3" fmla="*/ 0 h 156926"/>
                      <a:gd name="connsiteX4" fmla="*/ 156927 w 156927"/>
                      <a:gd name="connsiteY4" fmla="*/ 17438 h 156926"/>
                      <a:gd name="connsiteX5" fmla="*/ 156927 w 156927"/>
                      <a:gd name="connsiteY5" fmla="*/ 139489 h 156926"/>
                      <a:gd name="connsiteX6" fmla="*/ 139489 w 156927"/>
                      <a:gd name="connsiteY6" fmla="*/ 156927 h 156926"/>
                      <a:gd name="connsiteX7" fmla="*/ 17438 w 156927"/>
                      <a:gd name="connsiteY7" fmla="*/ 156927 h 156926"/>
                      <a:gd name="connsiteX8" fmla="*/ 0 w 156927"/>
                      <a:gd name="connsiteY8" fmla="*/ 139489 h 15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7" h="156926">
                        <a:moveTo>
                          <a:pt x="0" y="139489"/>
                        </a:moveTo>
                        <a:lnTo>
                          <a:pt x="0" y="17438"/>
                        </a:lnTo>
                        <a:cubicBezTo>
                          <a:pt x="0" y="7808"/>
                          <a:pt x="7808" y="0"/>
                          <a:pt x="17438" y="0"/>
                        </a:cubicBezTo>
                        <a:lnTo>
                          <a:pt x="139489" y="0"/>
                        </a:lnTo>
                        <a:cubicBezTo>
                          <a:pt x="149119" y="0"/>
                          <a:pt x="156927" y="7808"/>
                          <a:pt x="156927" y="17438"/>
                        </a:cubicBezTo>
                        <a:lnTo>
                          <a:pt x="156927" y="139489"/>
                        </a:lnTo>
                        <a:cubicBezTo>
                          <a:pt x="156927" y="149119"/>
                          <a:pt x="149119" y="156927"/>
                          <a:pt x="139489" y="156927"/>
                        </a:cubicBezTo>
                        <a:lnTo>
                          <a:pt x="17438" y="156927"/>
                        </a:lnTo>
                        <a:cubicBezTo>
                          <a:pt x="7801" y="156927"/>
                          <a:pt x="0" y="149119"/>
                          <a:pt x="0" y="139489"/>
                        </a:cubicBezTo>
                        <a:close/>
                      </a:path>
                    </a:pathLst>
                  </a:custGeom>
                  <a:solidFill>
                    <a:srgbClr val="2F2F2F"/>
                  </a:solidFill>
                  <a:ln w="7144" cap="flat">
                    <a:noFill/>
                    <a:prstDash val="solid"/>
                    <a:miter/>
                  </a:ln>
                </p:spPr>
                <p:txBody>
                  <a:bodyPr rtlCol="0" anchor="ctr"/>
                  <a:lstStyle/>
                  <a:p>
                    <a:endParaRPr lang="en-ID"/>
                  </a:p>
                </p:txBody>
              </p:sp>
              <p:sp>
                <p:nvSpPr>
                  <p:cNvPr id="275" name="Freeform: Shape 274">
                    <a:extLst>
                      <a:ext uri="{FF2B5EF4-FFF2-40B4-BE49-F238E27FC236}">
                        <a16:creationId xmlns:a16="http://schemas.microsoft.com/office/drawing/2014/main" id="{0DDF25D1-AA40-4C4E-89B8-62C072B39952}"/>
                      </a:ext>
                    </a:extLst>
                  </p:cNvPr>
                  <p:cNvSpPr/>
                  <p:nvPr/>
                </p:nvSpPr>
                <p:spPr>
                  <a:xfrm>
                    <a:off x="9134927" y="3219344"/>
                    <a:ext cx="156926" cy="156926"/>
                  </a:xfrm>
                  <a:custGeom>
                    <a:avLst/>
                    <a:gdLst>
                      <a:gd name="connsiteX0" fmla="*/ 0 w 156926"/>
                      <a:gd name="connsiteY0" fmla="*/ 139489 h 156926"/>
                      <a:gd name="connsiteX1" fmla="*/ 0 w 156926"/>
                      <a:gd name="connsiteY1" fmla="*/ 17438 h 156926"/>
                      <a:gd name="connsiteX2" fmla="*/ 17438 w 156926"/>
                      <a:gd name="connsiteY2" fmla="*/ 0 h 156926"/>
                      <a:gd name="connsiteX3" fmla="*/ 139489 w 156926"/>
                      <a:gd name="connsiteY3" fmla="*/ 0 h 156926"/>
                      <a:gd name="connsiteX4" fmla="*/ 156927 w 156926"/>
                      <a:gd name="connsiteY4" fmla="*/ 17438 h 156926"/>
                      <a:gd name="connsiteX5" fmla="*/ 156927 w 156926"/>
                      <a:gd name="connsiteY5" fmla="*/ 139489 h 156926"/>
                      <a:gd name="connsiteX6" fmla="*/ 139489 w 156926"/>
                      <a:gd name="connsiteY6" fmla="*/ 156927 h 156926"/>
                      <a:gd name="connsiteX7" fmla="*/ 17438 w 156926"/>
                      <a:gd name="connsiteY7" fmla="*/ 156927 h 156926"/>
                      <a:gd name="connsiteX8" fmla="*/ 0 w 156926"/>
                      <a:gd name="connsiteY8" fmla="*/ 139489 h 15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6" h="156926">
                        <a:moveTo>
                          <a:pt x="0" y="139489"/>
                        </a:moveTo>
                        <a:lnTo>
                          <a:pt x="0" y="17438"/>
                        </a:lnTo>
                        <a:cubicBezTo>
                          <a:pt x="0" y="7808"/>
                          <a:pt x="7808" y="0"/>
                          <a:pt x="17438" y="0"/>
                        </a:cubicBezTo>
                        <a:lnTo>
                          <a:pt x="139489" y="0"/>
                        </a:lnTo>
                        <a:cubicBezTo>
                          <a:pt x="149118" y="0"/>
                          <a:pt x="156927" y="7808"/>
                          <a:pt x="156927" y="17438"/>
                        </a:cubicBezTo>
                        <a:lnTo>
                          <a:pt x="156927" y="139489"/>
                        </a:lnTo>
                        <a:cubicBezTo>
                          <a:pt x="156927" y="149119"/>
                          <a:pt x="149118" y="156927"/>
                          <a:pt x="139489" y="156927"/>
                        </a:cubicBezTo>
                        <a:lnTo>
                          <a:pt x="17438" y="156927"/>
                        </a:lnTo>
                        <a:cubicBezTo>
                          <a:pt x="7808" y="156927"/>
                          <a:pt x="0" y="149119"/>
                          <a:pt x="0" y="139489"/>
                        </a:cubicBezTo>
                        <a:close/>
                      </a:path>
                    </a:pathLst>
                  </a:custGeom>
                  <a:solidFill>
                    <a:srgbClr val="2F2F2F"/>
                  </a:solidFill>
                  <a:ln w="7144" cap="flat">
                    <a:noFill/>
                    <a:prstDash val="solid"/>
                    <a:miter/>
                  </a:ln>
                </p:spPr>
                <p:txBody>
                  <a:bodyPr rtlCol="0" anchor="ctr"/>
                  <a:lstStyle/>
                  <a:p>
                    <a:endParaRPr lang="en-ID"/>
                  </a:p>
                </p:txBody>
              </p:sp>
              <p:sp>
                <p:nvSpPr>
                  <p:cNvPr id="276" name="Freeform: Shape 275">
                    <a:extLst>
                      <a:ext uri="{FF2B5EF4-FFF2-40B4-BE49-F238E27FC236}">
                        <a16:creationId xmlns:a16="http://schemas.microsoft.com/office/drawing/2014/main" id="{D2765CAF-729E-4ED3-8877-8F21404EE933}"/>
                      </a:ext>
                    </a:extLst>
                  </p:cNvPr>
                  <p:cNvSpPr/>
                  <p:nvPr/>
                </p:nvSpPr>
                <p:spPr>
                  <a:xfrm>
                    <a:off x="9324708" y="3219344"/>
                    <a:ext cx="156926" cy="156926"/>
                  </a:xfrm>
                  <a:custGeom>
                    <a:avLst/>
                    <a:gdLst>
                      <a:gd name="connsiteX0" fmla="*/ 0 w 156926"/>
                      <a:gd name="connsiteY0" fmla="*/ 139489 h 156926"/>
                      <a:gd name="connsiteX1" fmla="*/ 0 w 156926"/>
                      <a:gd name="connsiteY1" fmla="*/ 17438 h 156926"/>
                      <a:gd name="connsiteX2" fmla="*/ 17438 w 156926"/>
                      <a:gd name="connsiteY2" fmla="*/ 0 h 156926"/>
                      <a:gd name="connsiteX3" fmla="*/ 139489 w 156926"/>
                      <a:gd name="connsiteY3" fmla="*/ 0 h 156926"/>
                      <a:gd name="connsiteX4" fmla="*/ 156927 w 156926"/>
                      <a:gd name="connsiteY4" fmla="*/ 17438 h 156926"/>
                      <a:gd name="connsiteX5" fmla="*/ 156927 w 156926"/>
                      <a:gd name="connsiteY5" fmla="*/ 139489 h 156926"/>
                      <a:gd name="connsiteX6" fmla="*/ 139489 w 156926"/>
                      <a:gd name="connsiteY6" fmla="*/ 156927 h 156926"/>
                      <a:gd name="connsiteX7" fmla="*/ 17438 w 156926"/>
                      <a:gd name="connsiteY7" fmla="*/ 156927 h 156926"/>
                      <a:gd name="connsiteX8" fmla="*/ 0 w 156926"/>
                      <a:gd name="connsiteY8" fmla="*/ 139489 h 15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6" h="156926">
                        <a:moveTo>
                          <a:pt x="0" y="139489"/>
                        </a:moveTo>
                        <a:lnTo>
                          <a:pt x="0" y="17438"/>
                        </a:lnTo>
                        <a:cubicBezTo>
                          <a:pt x="0" y="7808"/>
                          <a:pt x="7808" y="0"/>
                          <a:pt x="17438" y="0"/>
                        </a:cubicBezTo>
                        <a:lnTo>
                          <a:pt x="139489" y="0"/>
                        </a:lnTo>
                        <a:cubicBezTo>
                          <a:pt x="149119" y="0"/>
                          <a:pt x="156927" y="7808"/>
                          <a:pt x="156927" y="17438"/>
                        </a:cubicBezTo>
                        <a:lnTo>
                          <a:pt x="156927" y="139489"/>
                        </a:lnTo>
                        <a:cubicBezTo>
                          <a:pt x="156927" y="149119"/>
                          <a:pt x="149119" y="156927"/>
                          <a:pt x="139489" y="156927"/>
                        </a:cubicBezTo>
                        <a:lnTo>
                          <a:pt x="17438" y="156927"/>
                        </a:lnTo>
                        <a:cubicBezTo>
                          <a:pt x="7808" y="156927"/>
                          <a:pt x="0" y="149119"/>
                          <a:pt x="0" y="139489"/>
                        </a:cubicBezTo>
                        <a:close/>
                      </a:path>
                    </a:pathLst>
                  </a:custGeom>
                  <a:solidFill>
                    <a:srgbClr val="2F2F2F"/>
                  </a:solidFill>
                  <a:ln w="7144" cap="flat">
                    <a:noFill/>
                    <a:prstDash val="solid"/>
                    <a:miter/>
                  </a:ln>
                </p:spPr>
                <p:txBody>
                  <a:bodyPr rtlCol="0" anchor="ctr"/>
                  <a:lstStyle/>
                  <a:p>
                    <a:endParaRPr lang="en-ID"/>
                  </a:p>
                </p:txBody>
              </p:sp>
              <p:sp>
                <p:nvSpPr>
                  <p:cNvPr id="277" name="Freeform: Shape 276">
                    <a:extLst>
                      <a:ext uri="{FF2B5EF4-FFF2-40B4-BE49-F238E27FC236}">
                        <a16:creationId xmlns:a16="http://schemas.microsoft.com/office/drawing/2014/main" id="{13931F16-16F3-4C77-8B92-DF695E0DBF1E}"/>
                      </a:ext>
                    </a:extLst>
                  </p:cNvPr>
                  <p:cNvSpPr/>
                  <p:nvPr/>
                </p:nvSpPr>
                <p:spPr>
                  <a:xfrm>
                    <a:off x="9514489" y="3219344"/>
                    <a:ext cx="156927" cy="156926"/>
                  </a:xfrm>
                  <a:custGeom>
                    <a:avLst/>
                    <a:gdLst>
                      <a:gd name="connsiteX0" fmla="*/ 139489 w 156927"/>
                      <a:gd name="connsiteY0" fmla="*/ 156927 h 156926"/>
                      <a:gd name="connsiteX1" fmla="*/ 17438 w 156927"/>
                      <a:gd name="connsiteY1" fmla="*/ 156927 h 156926"/>
                      <a:gd name="connsiteX2" fmla="*/ 0 w 156927"/>
                      <a:gd name="connsiteY2" fmla="*/ 139489 h 156926"/>
                      <a:gd name="connsiteX3" fmla="*/ 0 w 156927"/>
                      <a:gd name="connsiteY3" fmla="*/ 17438 h 156926"/>
                      <a:gd name="connsiteX4" fmla="*/ 17438 w 156927"/>
                      <a:gd name="connsiteY4" fmla="*/ 0 h 156926"/>
                      <a:gd name="connsiteX5" fmla="*/ 139489 w 156927"/>
                      <a:gd name="connsiteY5" fmla="*/ 0 h 156926"/>
                      <a:gd name="connsiteX6" fmla="*/ 156927 w 156927"/>
                      <a:gd name="connsiteY6" fmla="*/ 17438 h 156926"/>
                      <a:gd name="connsiteX7" fmla="*/ 156927 w 156927"/>
                      <a:gd name="connsiteY7" fmla="*/ 139489 h 156926"/>
                      <a:gd name="connsiteX8" fmla="*/ 139489 w 156927"/>
                      <a:gd name="connsiteY8" fmla="*/ 156927 h 15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7" h="156926">
                        <a:moveTo>
                          <a:pt x="139489" y="156927"/>
                        </a:moveTo>
                        <a:lnTo>
                          <a:pt x="17438" y="156927"/>
                        </a:lnTo>
                        <a:cubicBezTo>
                          <a:pt x="7808" y="156927"/>
                          <a:pt x="0" y="149119"/>
                          <a:pt x="0" y="139489"/>
                        </a:cubicBezTo>
                        <a:lnTo>
                          <a:pt x="0" y="17438"/>
                        </a:lnTo>
                        <a:cubicBezTo>
                          <a:pt x="0" y="7808"/>
                          <a:pt x="7808" y="0"/>
                          <a:pt x="17438" y="0"/>
                        </a:cubicBezTo>
                        <a:lnTo>
                          <a:pt x="139489" y="0"/>
                        </a:lnTo>
                        <a:cubicBezTo>
                          <a:pt x="149119" y="0"/>
                          <a:pt x="156927" y="7808"/>
                          <a:pt x="156927" y="17438"/>
                        </a:cubicBezTo>
                        <a:lnTo>
                          <a:pt x="156927" y="139489"/>
                        </a:lnTo>
                        <a:cubicBezTo>
                          <a:pt x="156927" y="149119"/>
                          <a:pt x="149119" y="156927"/>
                          <a:pt x="139489" y="156927"/>
                        </a:cubicBezTo>
                        <a:close/>
                      </a:path>
                    </a:pathLst>
                  </a:custGeom>
                  <a:solidFill>
                    <a:srgbClr val="2F2F2F"/>
                  </a:solidFill>
                  <a:ln w="7144" cap="flat">
                    <a:noFill/>
                    <a:prstDash val="solid"/>
                    <a:miter/>
                  </a:ln>
                </p:spPr>
                <p:txBody>
                  <a:bodyPr rtlCol="0" anchor="ctr"/>
                  <a:lstStyle/>
                  <a:p>
                    <a:endParaRPr lang="en-ID"/>
                  </a:p>
                </p:txBody>
              </p:sp>
            </p:grpSp>
            <p:grpSp>
              <p:nvGrpSpPr>
                <p:cNvPr id="278" name="Graphic 189" descr="Laptop with phone and calculator">
                  <a:extLst>
                    <a:ext uri="{FF2B5EF4-FFF2-40B4-BE49-F238E27FC236}">
                      <a16:creationId xmlns:a16="http://schemas.microsoft.com/office/drawing/2014/main" id="{34468484-C5A6-4764-875E-A810B7E92861}"/>
                    </a:ext>
                  </a:extLst>
                </p:cNvPr>
                <p:cNvGrpSpPr/>
                <p:nvPr/>
              </p:nvGrpSpPr>
              <p:grpSpPr>
                <a:xfrm>
                  <a:off x="7047323" y="2896782"/>
                  <a:ext cx="2624092" cy="78467"/>
                  <a:chOff x="7047323" y="2896782"/>
                  <a:chExt cx="2624092" cy="78467"/>
                </a:xfrm>
                <a:solidFill>
                  <a:srgbClr val="2F2F2F"/>
                </a:solidFill>
              </p:grpSpPr>
              <p:sp>
                <p:nvSpPr>
                  <p:cNvPr id="279" name="Freeform: Shape 278">
                    <a:extLst>
                      <a:ext uri="{FF2B5EF4-FFF2-40B4-BE49-F238E27FC236}">
                        <a16:creationId xmlns:a16="http://schemas.microsoft.com/office/drawing/2014/main" id="{AD173F0E-FF63-45E9-B287-CBC61AB30E11}"/>
                      </a:ext>
                    </a:extLst>
                  </p:cNvPr>
                  <p:cNvSpPr/>
                  <p:nvPr/>
                </p:nvSpPr>
                <p:spPr>
                  <a:xfrm>
                    <a:off x="7047323" y="2896782"/>
                    <a:ext cx="156926" cy="78467"/>
                  </a:xfrm>
                  <a:custGeom>
                    <a:avLst/>
                    <a:gdLst>
                      <a:gd name="connsiteX0" fmla="*/ 139489 w 156926"/>
                      <a:gd name="connsiteY0" fmla="*/ 78467 h 78467"/>
                      <a:gd name="connsiteX1" fmla="*/ 17438 w 156926"/>
                      <a:gd name="connsiteY1" fmla="*/ 78467 h 78467"/>
                      <a:gd name="connsiteX2" fmla="*/ 0 w 156926"/>
                      <a:gd name="connsiteY2" fmla="*/ 61029 h 78467"/>
                      <a:gd name="connsiteX3" fmla="*/ 0 w 156926"/>
                      <a:gd name="connsiteY3" fmla="*/ 17438 h 78467"/>
                      <a:gd name="connsiteX4" fmla="*/ 17438 w 156926"/>
                      <a:gd name="connsiteY4" fmla="*/ 0 h 78467"/>
                      <a:gd name="connsiteX5" fmla="*/ 139489 w 156926"/>
                      <a:gd name="connsiteY5" fmla="*/ 0 h 78467"/>
                      <a:gd name="connsiteX6" fmla="*/ 156927 w 156926"/>
                      <a:gd name="connsiteY6" fmla="*/ 17438 h 78467"/>
                      <a:gd name="connsiteX7" fmla="*/ 156927 w 156926"/>
                      <a:gd name="connsiteY7" fmla="*/ 61029 h 78467"/>
                      <a:gd name="connsiteX8" fmla="*/ 139489 w 156926"/>
                      <a:gd name="connsiteY8" fmla="*/ 78467 h 78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6" h="78467">
                        <a:moveTo>
                          <a:pt x="139489" y="78467"/>
                        </a:moveTo>
                        <a:lnTo>
                          <a:pt x="17438" y="78467"/>
                        </a:lnTo>
                        <a:cubicBezTo>
                          <a:pt x="7808" y="78467"/>
                          <a:pt x="0" y="70659"/>
                          <a:pt x="0" y="61029"/>
                        </a:cubicBezTo>
                        <a:lnTo>
                          <a:pt x="0" y="17438"/>
                        </a:lnTo>
                        <a:cubicBezTo>
                          <a:pt x="0" y="7808"/>
                          <a:pt x="7808" y="0"/>
                          <a:pt x="17438" y="0"/>
                        </a:cubicBezTo>
                        <a:lnTo>
                          <a:pt x="139489" y="0"/>
                        </a:lnTo>
                        <a:cubicBezTo>
                          <a:pt x="149119" y="0"/>
                          <a:pt x="156927" y="7808"/>
                          <a:pt x="156927" y="17438"/>
                        </a:cubicBezTo>
                        <a:lnTo>
                          <a:pt x="156927" y="61029"/>
                        </a:lnTo>
                        <a:cubicBezTo>
                          <a:pt x="156920" y="70659"/>
                          <a:pt x="149112" y="78467"/>
                          <a:pt x="139489" y="78467"/>
                        </a:cubicBezTo>
                        <a:close/>
                      </a:path>
                    </a:pathLst>
                  </a:custGeom>
                  <a:solidFill>
                    <a:srgbClr val="2F2F2F"/>
                  </a:solidFill>
                  <a:ln w="7144" cap="flat">
                    <a:noFill/>
                    <a:prstDash val="solid"/>
                    <a:miter/>
                  </a:ln>
                </p:spPr>
                <p:txBody>
                  <a:bodyPr rtlCol="0" anchor="ctr"/>
                  <a:lstStyle/>
                  <a:p>
                    <a:endParaRPr lang="en-ID"/>
                  </a:p>
                </p:txBody>
              </p:sp>
              <p:sp>
                <p:nvSpPr>
                  <p:cNvPr id="280" name="Freeform: Shape 279">
                    <a:extLst>
                      <a:ext uri="{FF2B5EF4-FFF2-40B4-BE49-F238E27FC236}">
                        <a16:creationId xmlns:a16="http://schemas.microsoft.com/office/drawing/2014/main" id="{9F46B074-C50F-42EB-BCD3-C73A943F26E6}"/>
                      </a:ext>
                    </a:extLst>
                  </p:cNvPr>
                  <p:cNvSpPr/>
                  <p:nvPr/>
                </p:nvSpPr>
                <p:spPr>
                  <a:xfrm>
                    <a:off x="7237104" y="2896782"/>
                    <a:ext cx="156926" cy="78467"/>
                  </a:xfrm>
                  <a:custGeom>
                    <a:avLst/>
                    <a:gdLst>
                      <a:gd name="connsiteX0" fmla="*/ 0 w 156926"/>
                      <a:gd name="connsiteY0" fmla="*/ 61029 h 78467"/>
                      <a:gd name="connsiteX1" fmla="*/ 0 w 156926"/>
                      <a:gd name="connsiteY1" fmla="*/ 17438 h 78467"/>
                      <a:gd name="connsiteX2" fmla="*/ 17438 w 156926"/>
                      <a:gd name="connsiteY2" fmla="*/ 0 h 78467"/>
                      <a:gd name="connsiteX3" fmla="*/ 139489 w 156926"/>
                      <a:gd name="connsiteY3" fmla="*/ 0 h 78467"/>
                      <a:gd name="connsiteX4" fmla="*/ 156927 w 156926"/>
                      <a:gd name="connsiteY4" fmla="*/ 17438 h 78467"/>
                      <a:gd name="connsiteX5" fmla="*/ 156927 w 156926"/>
                      <a:gd name="connsiteY5" fmla="*/ 61029 h 78467"/>
                      <a:gd name="connsiteX6" fmla="*/ 139489 w 156926"/>
                      <a:gd name="connsiteY6" fmla="*/ 78467 h 78467"/>
                      <a:gd name="connsiteX7" fmla="*/ 17438 w 156926"/>
                      <a:gd name="connsiteY7" fmla="*/ 78467 h 78467"/>
                      <a:gd name="connsiteX8" fmla="*/ 0 w 156926"/>
                      <a:gd name="connsiteY8" fmla="*/ 61029 h 78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6" h="78467">
                        <a:moveTo>
                          <a:pt x="0" y="61029"/>
                        </a:moveTo>
                        <a:lnTo>
                          <a:pt x="0" y="17438"/>
                        </a:lnTo>
                        <a:cubicBezTo>
                          <a:pt x="0" y="7808"/>
                          <a:pt x="7808" y="0"/>
                          <a:pt x="17438" y="0"/>
                        </a:cubicBezTo>
                        <a:lnTo>
                          <a:pt x="139489" y="0"/>
                        </a:lnTo>
                        <a:cubicBezTo>
                          <a:pt x="149119" y="0"/>
                          <a:pt x="156927" y="7808"/>
                          <a:pt x="156927" y="17438"/>
                        </a:cubicBezTo>
                        <a:lnTo>
                          <a:pt x="156927" y="61029"/>
                        </a:lnTo>
                        <a:cubicBezTo>
                          <a:pt x="156927" y="70659"/>
                          <a:pt x="149119" y="78467"/>
                          <a:pt x="139489" y="78467"/>
                        </a:cubicBezTo>
                        <a:lnTo>
                          <a:pt x="17438" y="78467"/>
                        </a:lnTo>
                        <a:cubicBezTo>
                          <a:pt x="7808" y="78467"/>
                          <a:pt x="0" y="70659"/>
                          <a:pt x="0" y="61029"/>
                        </a:cubicBezTo>
                        <a:close/>
                      </a:path>
                    </a:pathLst>
                  </a:custGeom>
                  <a:solidFill>
                    <a:srgbClr val="2F2F2F"/>
                  </a:solidFill>
                  <a:ln w="7144" cap="flat">
                    <a:noFill/>
                    <a:prstDash val="solid"/>
                    <a:miter/>
                  </a:ln>
                </p:spPr>
                <p:txBody>
                  <a:bodyPr rtlCol="0" anchor="ctr"/>
                  <a:lstStyle/>
                  <a:p>
                    <a:endParaRPr lang="en-ID"/>
                  </a:p>
                </p:txBody>
              </p:sp>
              <p:sp>
                <p:nvSpPr>
                  <p:cNvPr id="281" name="Freeform: Shape 280">
                    <a:extLst>
                      <a:ext uri="{FF2B5EF4-FFF2-40B4-BE49-F238E27FC236}">
                        <a16:creationId xmlns:a16="http://schemas.microsoft.com/office/drawing/2014/main" id="{CE3DBBA1-3222-4B54-A0DF-C59861CA60E1}"/>
                      </a:ext>
                    </a:extLst>
                  </p:cNvPr>
                  <p:cNvSpPr/>
                  <p:nvPr/>
                </p:nvSpPr>
                <p:spPr>
                  <a:xfrm>
                    <a:off x="7426885" y="2896782"/>
                    <a:ext cx="156926" cy="78467"/>
                  </a:xfrm>
                  <a:custGeom>
                    <a:avLst/>
                    <a:gdLst>
                      <a:gd name="connsiteX0" fmla="*/ 0 w 156926"/>
                      <a:gd name="connsiteY0" fmla="*/ 61029 h 78467"/>
                      <a:gd name="connsiteX1" fmla="*/ 0 w 156926"/>
                      <a:gd name="connsiteY1" fmla="*/ 17438 h 78467"/>
                      <a:gd name="connsiteX2" fmla="*/ 17438 w 156926"/>
                      <a:gd name="connsiteY2" fmla="*/ 0 h 78467"/>
                      <a:gd name="connsiteX3" fmla="*/ 139489 w 156926"/>
                      <a:gd name="connsiteY3" fmla="*/ 0 h 78467"/>
                      <a:gd name="connsiteX4" fmla="*/ 156927 w 156926"/>
                      <a:gd name="connsiteY4" fmla="*/ 17438 h 78467"/>
                      <a:gd name="connsiteX5" fmla="*/ 156927 w 156926"/>
                      <a:gd name="connsiteY5" fmla="*/ 61029 h 78467"/>
                      <a:gd name="connsiteX6" fmla="*/ 139489 w 156926"/>
                      <a:gd name="connsiteY6" fmla="*/ 78467 h 78467"/>
                      <a:gd name="connsiteX7" fmla="*/ 17438 w 156926"/>
                      <a:gd name="connsiteY7" fmla="*/ 78467 h 78467"/>
                      <a:gd name="connsiteX8" fmla="*/ 0 w 156926"/>
                      <a:gd name="connsiteY8" fmla="*/ 61029 h 78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6" h="78467">
                        <a:moveTo>
                          <a:pt x="0" y="61029"/>
                        </a:moveTo>
                        <a:lnTo>
                          <a:pt x="0" y="17438"/>
                        </a:lnTo>
                        <a:cubicBezTo>
                          <a:pt x="0" y="7808"/>
                          <a:pt x="7808" y="0"/>
                          <a:pt x="17438" y="0"/>
                        </a:cubicBezTo>
                        <a:lnTo>
                          <a:pt x="139489" y="0"/>
                        </a:lnTo>
                        <a:cubicBezTo>
                          <a:pt x="149119" y="0"/>
                          <a:pt x="156927" y="7808"/>
                          <a:pt x="156927" y="17438"/>
                        </a:cubicBezTo>
                        <a:lnTo>
                          <a:pt x="156927" y="61029"/>
                        </a:lnTo>
                        <a:cubicBezTo>
                          <a:pt x="156927" y="70659"/>
                          <a:pt x="149119" y="78467"/>
                          <a:pt x="139489" y="78467"/>
                        </a:cubicBezTo>
                        <a:lnTo>
                          <a:pt x="17438" y="78467"/>
                        </a:lnTo>
                        <a:cubicBezTo>
                          <a:pt x="7808" y="78467"/>
                          <a:pt x="0" y="70659"/>
                          <a:pt x="0" y="61029"/>
                        </a:cubicBezTo>
                        <a:close/>
                      </a:path>
                    </a:pathLst>
                  </a:custGeom>
                  <a:solidFill>
                    <a:srgbClr val="2F2F2F"/>
                  </a:solidFill>
                  <a:ln w="7144" cap="flat">
                    <a:noFill/>
                    <a:prstDash val="solid"/>
                    <a:miter/>
                  </a:ln>
                </p:spPr>
                <p:txBody>
                  <a:bodyPr rtlCol="0" anchor="ctr"/>
                  <a:lstStyle/>
                  <a:p>
                    <a:endParaRPr lang="en-ID"/>
                  </a:p>
                </p:txBody>
              </p:sp>
              <p:sp>
                <p:nvSpPr>
                  <p:cNvPr id="282" name="Freeform: Shape 281">
                    <a:extLst>
                      <a:ext uri="{FF2B5EF4-FFF2-40B4-BE49-F238E27FC236}">
                        <a16:creationId xmlns:a16="http://schemas.microsoft.com/office/drawing/2014/main" id="{882DDE4E-FCA1-41B0-A3C1-78C27A76907C}"/>
                      </a:ext>
                    </a:extLst>
                  </p:cNvPr>
                  <p:cNvSpPr/>
                  <p:nvPr/>
                </p:nvSpPr>
                <p:spPr>
                  <a:xfrm>
                    <a:off x="7616666" y="2896782"/>
                    <a:ext cx="156926" cy="78467"/>
                  </a:xfrm>
                  <a:custGeom>
                    <a:avLst/>
                    <a:gdLst>
                      <a:gd name="connsiteX0" fmla="*/ 0 w 156926"/>
                      <a:gd name="connsiteY0" fmla="*/ 61029 h 78467"/>
                      <a:gd name="connsiteX1" fmla="*/ 0 w 156926"/>
                      <a:gd name="connsiteY1" fmla="*/ 17438 h 78467"/>
                      <a:gd name="connsiteX2" fmla="*/ 17438 w 156926"/>
                      <a:gd name="connsiteY2" fmla="*/ 0 h 78467"/>
                      <a:gd name="connsiteX3" fmla="*/ 139489 w 156926"/>
                      <a:gd name="connsiteY3" fmla="*/ 0 h 78467"/>
                      <a:gd name="connsiteX4" fmla="*/ 156927 w 156926"/>
                      <a:gd name="connsiteY4" fmla="*/ 17438 h 78467"/>
                      <a:gd name="connsiteX5" fmla="*/ 156927 w 156926"/>
                      <a:gd name="connsiteY5" fmla="*/ 61029 h 78467"/>
                      <a:gd name="connsiteX6" fmla="*/ 139489 w 156926"/>
                      <a:gd name="connsiteY6" fmla="*/ 78467 h 78467"/>
                      <a:gd name="connsiteX7" fmla="*/ 17438 w 156926"/>
                      <a:gd name="connsiteY7" fmla="*/ 78467 h 78467"/>
                      <a:gd name="connsiteX8" fmla="*/ 0 w 156926"/>
                      <a:gd name="connsiteY8" fmla="*/ 61029 h 78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6" h="78467">
                        <a:moveTo>
                          <a:pt x="0" y="61029"/>
                        </a:moveTo>
                        <a:lnTo>
                          <a:pt x="0" y="17438"/>
                        </a:lnTo>
                        <a:cubicBezTo>
                          <a:pt x="0" y="7808"/>
                          <a:pt x="7808" y="0"/>
                          <a:pt x="17438" y="0"/>
                        </a:cubicBezTo>
                        <a:lnTo>
                          <a:pt x="139489" y="0"/>
                        </a:lnTo>
                        <a:cubicBezTo>
                          <a:pt x="149119" y="0"/>
                          <a:pt x="156927" y="7808"/>
                          <a:pt x="156927" y="17438"/>
                        </a:cubicBezTo>
                        <a:lnTo>
                          <a:pt x="156927" y="61029"/>
                        </a:lnTo>
                        <a:cubicBezTo>
                          <a:pt x="156927" y="70659"/>
                          <a:pt x="149119" y="78467"/>
                          <a:pt x="139489" y="78467"/>
                        </a:cubicBezTo>
                        <a:lnTo>
                          <a:pt x="17438" y="78467"/>
                        </a:lnTo>
                        <a:cubicBezTo>
                          <a:pt x="7808" y="78467"/>
                          <a:pt x="0" y="70659"/>
                          <a:pt x="0" y="61029"/>
                        </a:cubicBezTo>
                        <a:close/>
                      </a:path>
                    </a:pathLst>
                  </a:custGeom>
                  <a:solidFill>
                    <a:srgbClr val="2F2F2F"/>
                  </a:solidFill>
                  <a:ln w="7144" cap="flat">
                    <a:noFill/>
                    <a:prstDash val="solid"/>
                    <a:miter/>
                  </a:ln>
                </p:spPr>
                <p:txBody>
                  <a:bodyPr rtlCol="0" anchor="ctr"/>
                  <a:lstStyle/>
                  <a:p>
                    <a:endParaRPr lang="en-ID"/>
                  </a:p>
                </p:txBody>
              </p:sp>
              <p:sp>
                <p:nvSpPr>
                  <p:cNvPr id="283" name="Freeform: Shape 282">
                    <a:extLst>
                      <a:ext uri="{FF2B5EF4-FFF2-40B4-BE49-F238E27FC236}">
                        <a16:creationId xmlns:a16="http://schemas.microsoft.com/office/drawing/2014/main" id="{7BC0F303-0883-49FD-A209-88EBBB9C742D}"/>
                      </a:ext>
                    </a:extLst>
                  </p:cNvPr>
                  <p:cNvSpPr/>
                  <p:nvPr/>
                </p:nvSpPr>
                <p:spPr>
                  <a:xfrm>
                    <a:off x="7806454" y="2896782"/>
                    <a:ext cx="156926" cy="78467"/>
                  </a:xfrm>
                  <a:custGeom>
                    <a:avLst/>
                    <a:gdLst>
                      <a:gd name="connsiteX0" fmla="*/ 0 w 156926"/>
                      <a:gd name="connsiteY0" fmla="*/ 61029 h 78467"/>
                      <a:gd name="connsiteX1" fmla="*/ 0 w 156926"/>
                      <a:gd name="connsiteY1" fmla="*/ 17438 h 78467"/>
                      <a:gd name="connsiteX2" fmla="*/ 17438 w 156926"/>
                      <a:gd name="connsiteY2" fmla="*/ 0 h 78467"/>
                      <a:gd name="connsiteX3" fmla="*/ 139489 w 156926"/>
                      <a:gd name="connsiteY3" fmla="*/ 0 h 78467"/>
                      <a:gd name="connsiteX4" fmla="*/ 156927 w 156926"/>
                      <a:gd name="connsiteY4" fmla="*/ 17438 h 78467"/>
                      <a:gd name="connsiteX5" fmla="*/ 156927 w 156926"/>
                      <a:gd name="connsiteY5" fmla="*/ 61029 h 78467"/>
                      <a:gd name="connsiteX6" fmla="*/ 139489 w 156926"/>
                      <a:gd name="connsiteY6" fmla="*/ 78467 h 78467"/>
                      <a:gd name="connsiteX7" fmla="*/ 17438 w 156926"/>
                      <a:gd name="connsiteY7" fmla="*/ 78467 h 78467"/>
                      <a:gd name="connsiteX8" fmla="*/ 0 w 156926"/>
                      <a:gd name="connsiteY8" fmla="*/ 61029 h 78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6" h="78467">
                        <a:moveTo>
                          <a:pt x="0" y="61029"/>
                        </a:moveTo>
                        <a:lnTo>
                          <a:pt x="0" y="17438"/>
                        </a:lnTo>
                        <a:cubicBezTo>
                          <a:pt x="0" y="7808"/>
                          <a:pt x="7808" y="0"/>
                          <a:pt x="17438" y="0"/>
                        </a:cubicBezTo>
                        <a:lnTo>
                          <a:pt x="139489" y="0"/>
                        </a:lnTo>
                        <a:cubicBezTo>
                          <a:pt x="149119" y="0"/>
                          <a:pt x="156927" y="7808"/>
                          <a:pt x="156927" y="17438"/>
                        </a:cubicBezTo>
                        <a:lnTo>
                          <a:pt x="156927" y="61029"/>
                        </a:lnTo>
                        <a:cubicBezTo>
                          <a:pt x="156927" y="70659"/>
                          <a:pt x="149119" y="78467"/>
                          <a:pt x="139489" y="78467"/>
                        </a:cubicBezTo>
                        <a:lnTo>
                          <a:pt x="17438" y="78467"/>
                        </a:lnTo>
                        <a:cubicBezTo>
                          <a:pt x="7801" y="78467"/>
                          <a:pt x="0" y="70659"/>
                          <a:pt x="0" y="61029"/>
                        </a:cubicBezTo>
                        <a:close/>
                      </a:path>
                    </a:pathLst>
                  </a:custGeom>
                  <a:solidFill>
                    <a:srgbClr val="2F2F2F"/>
                  </a:solidFill>
                  <a:ln w="7144" cap="flat">
                    <a:noFill/>
                    <a:prstDash val="solid"/>
                    <a:miter/>
                  </a:ln>
                </p:spPr>
                <p:txBody>
                  <a:bodyPr rtlCol="0" anchor="ctr"/>
                  <a:lstStyle/>
                  <a:p>
                    <a:endParaRPr lang="en-ID"/>
                  </a:p>
                </p:txBody>
              </p:sp>
              <p:sp>
                <p:nvSpPr>
                  <p:cNvPr id="284" name="Freeform: Shape 283">
                    <a:extLst>
                      <a:ext uri="{FF2B5EF4-FFF2-40B4-BE49-F238E27FC236}">
                        <a16:creationId xmlns:a16="http://schemas.microsoft.com/office/drawing/2014/main" id="{70F34F49-692A-47C1-8C8D-658B8B322E4E}"/>
                      </a:ext>
                    </a:extLst>
                  </p:cNvPr>
                  <p:cNvSpPr/>
                  <p:nvPr/>
                </p:nvSpPr>
                <p:spPr>
                  <a:xfrm>
                    <a:off x="7996235" y="2896782"/>
                    <a:ext cx="156926" cy="78467"/>
                  </a:xfrm>
                  <a:custGeom>
                    <a:avLst/>
                    <a:gdLst>
                      <a:gd name="connsiteX0" fmla="*/ 0 w 156926"/>
                      <a:gd name="connsiteY0" fmla="*/ 61029 h 78467"/>
                      <a:gd name="connsiteX1" fmla="*/ 0 w 156926"/>
                      <a:gd name="connsiteY1" fmla="*/ 17438 h 78467"/>
                      <a:gd name="connsiteX2" fmla="*/ 17438 w 156926"/>
                      <a:gd name="connsiteY2" fmla="*/ 0 h 78467"/>
                      <a:gd name="connsiteX3" fmla="*/ 139489 w 156926"/>
                      <a:gd name="connsiteY3" fmla="*/ 0 h 78467"/>
                      <a:gd name="connsiteX4" fmla="*/ 156927 w 156926"/>
                      <a:gd name="connsiteY4" fmla="*/ 17438 h 78467"/>
                      <a:gd name="connsiteX5" fmla="*/ 156927 w 156926"/>
                      <a:gd name="connsiteY5" fmla="*/ 61029 h 78467"/>
                      <a:gd name="connsiteX6" fmla="*/ 139489 w 156926"/>
                      <a:gd name="connsiteY6" fmla="*/ 78467 h 78467"/>
                      <a:gd name="connsiteX7" fmla="*/ 17438 w 156926"/>
                      <a:gd name="connsiteY7" fmla="*/ 78467 h 78467"/>
                      <a:gd name="connsiteX8" fmla="*/ 0 w 156926"/>
                      <a:gd name="connsiteY8" fmla="*/ 61029 h 78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6" h="78467">
                        <a:moveTo>
                          <a:pt x="0" y="61029"/>
                        </a:moveTo>
                        <a:lnTo>
                          <a:pt x="0" y="17438"/>
                        </a:lnTo>
                        <a:cubicBezTo>
                          <a:pt x="0" y="7808"/>
                          <a:pt x="7808" y="0"/>
                          <a:pt x="17438" y="0"/>
                        </a:cubicBezTo>
                        <a:lnTo>
                          <a:pt x="139489" y="0"/>
                        </a:lnTo>
                        <a:cubicBezTo>
                          <a:pt x="149119" y="0"/>
                          <a:pt x="156927" y="7808"/>
                          <a:pt x="156927" y="17438"/>
                        </a:cubicBezTo>
                        <a:lnTo>
                          <a:pt x="156927" y="61029"/>
                        </a:lnTo>
                        <a:cubicBezTo>
                          <a:pt x="156927" y="70659"/>
                          <a:pt x="149119" y="78467"/>
                          <a:pt x="139489" y="78467"/>
                        </a:cubicBezTo>
                        <a:lnTo>
                          <a:pt x="17438" y="78467"/>
                        </a:lnTo>
                        <a:cubicBezTo>
                          <a:pt x="7808" y="78467"/>
                          <a:pt x="0" y="70659"/>
                          <a:pt x="0" y="61029"/>
                        </a:cubicBezTo>
                        <a:close/>
                      </a:path>
                    </a:pathLst>
                  </a:custGeom>
                  <a:solidFill>
                    <a:srgbClr val="2F2F2F"/>
                  </a:solidFill>
                  <a:ln w="7144" cap="flat">
                    <a:noFill/>
                    <a:prstDash val="solid"/>
                    <a:miter/>
                  </a:ln>
                </p:spPr>
                <p:txBody>
                  <a:bodyPr rtlCol="0" anchor="ctr"/>
                  <a:lstStyle/>
                  <a:p>
                    <a:endParaRPr lang="en-ID"/>
                  </a:p>
                </p:txBody>
              </p:sp>
              <p:sp>
                <p:nvSpPr>
                  <p:cNvPr id="285" name="Freeform: Shape 284">
                    <a:extLst>
                      <a:ext uri="{FF2B5EF4-FFF2-40B4-BE49-F238E27FC236}">
                        <a16:creationId xmlns:a16="http://schemas.microsoft.com/office/drawing/2014/main" id="{099F86A5-00E5-4BB5-8C92-D772B3B149BD}"/>
                      </a:ext>
                    </a:extLst>
                  </p:cNvPr>
                  <p:cNvSpPr/>
                  <p:nvPr/>
                </p:nvSpPr>
                <p:spPr>
                  <a:xfrm>
                    <a:off x="8186016" y="2896782"/>
                    <a:ext cx="156926" cy="78467"/>
                  </a:xfrm>
                  <a:custGeom>
                    <a:avLst/>
                    <a:gdLst>
                      <a:gd name="connsiteX0" fmla="*/ 0 w 156926"/>
                      <a:gd name="connsiteY0" fmla="*/ 61029 h 78467"/>
                      <a:gd name="connsiteX1" fmla="*/ 0 w 156926"/>
                      <a:gd name="connsiteY1" fmla="*/ 17438 h 78467"/>
                      <a:gd name="connsiteX2" fmla="*/ 17438 w 156926"/>
                      <a:gd name="connsiteY2" fmla="*/ 0 h 78467"/>
                      <a:gd name="connsiteX3" fmla="*/ 139489 w 156926"/>
                      <a:gd name="connsiteY3" fmla="*/ 0 h 78467"/>
                      <a:gd name="connsiteX4" fmla="*/ 156927 w 156926"/>
                      <a:gd name="connsiteY4" fmla="*/ 17438 h 78467"/>
                      <a:gd name="connsiteX5" fmla="*/ 156927 w 156926"/>
                      <a:gd name="connsiteY5" fmla="*/ 61029 h 78467"/>
                      <a:gd name="connsiteX6" fmla="*/ 139489 w 156926"/>
                      <a:gd name="connsiteY6" fmla="*/ 78467 h 78467"/>
                      <a:gd name="connsiteX7" fmla="*/ 17438 w 156926"/>
                      <a:gd name="connsiteY7" fmla="*/ 78467 h 78467"/>
                      <a:gd name="connsiteX8" fmla="*/ 0 w 156926"/>
                      <a:gd name="connsiteY8" fmla="*/ 61029 h 78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6" h="78467">
                        <a:moveTo>
                          <a:pt x="0" y="61029"/>
                        </a:moveTo>
                        <a:lnTo>
                          <a:pt x="0" y="17438"/>
                        </a:lnTo>
                        <a:cubicBezTo>
                          <a:pt x="0" y="7808"/>
                          <a:pt x="7808" y="0"/>
                          <a:pt x="17438" y="0"/>
                        </a:cubicBezTo>
                        <a:lnTo>
                          <a:pt x="139489" y="0"/>
                        </a:lnTo>
                        <a:cubicBezTo>
                          <a:pt x="149119" y="0"/>
                          <a:pt x="156927" y="7808"/>
                          <a:pt x="156927" y="17438"/>
                        </a:cubicBezTo>
                        <a:lnTo>
                          <a:pt x="156927" y="61029"/>
                        </a:lnTo>
                        <a:cubicBezTo>
                          <a:pt x="156927" y="70659"/>
                          <a:pt x="149119" y="78467"/>
                          <a:pt x="139489" y="78467"/>
                        </a:cubicBezTo>
                        <a:lnTo>
                          <a:pt x="17438" y="78467"/>
                        </a:lnTo>
                        <a:cubicBezTo>
                          <a:pt x="7808" y="78467"/>
                          <a:pt x="0" y="70659"/>
                          <a:pt x="0" y="61029"/>
                        </a:cubicBezTo>
                        <a:close/>
                      </a:path>
                    </a:pathLst>
                  </a:custGeom>
                  <a:solidFill>
                    <a:srgbClr val="2F2F2F"/>
                  </a:solidFill>
                  <a:ln w="7144" cap="flat">
                    <a:noFill/>
                    <a:prstDash val="solid"/>
                    <a:miter/>
                  </a:ln>
                </p:spPr>
                <p:txBody>
                  <a:bodyPr rtlCol="0" anchor="ctr"/>
                  <a:lstStyle/>
                  <a:p>
                    <a:endParaRPr lang="en-ID"/>
                  </a:p>
                </p:txBody>
              </p:sp>
              <p:sp>
                <p:nvSpPr>
                  <p:cNvPr id="286" name="Freeform: Shape 285">
                    <a:extLst>
                      <a:ext uri="{FF2B5EF4-FFF2-40B4-BE49-F238E27FC236}">
                        <a16:creationId xmlns:a16="http://schemas.microsoft.com/office/drawing/2014/main" id="{54C196E3-0C68-4006-AE8E-48F8B9C81ED3}"/>
                      </a:ext>
                    </a:extLst>
                  </p:cNvPr>
                  <p:cNvSpPr/>
                  <p:nvPr/>
                </p:nvSpPr>
                <p:spPr>
                  <a:xfrm>
                    <a:off x="8375797" y="2896782"/>
                    <a:ext cx="156926" cy="78467"/>
                  </a:xfrm>
                  <a:custGeom>
                    <a:avLst/>
                    <a:gdLst>
                      <a:gd name="connsiteX0" fmla="*/ 0 w 156926"/>
                      <a:gd name="connsiteY0" fmla="*/ 61029 h 78467"/>
                      <a:gd name="connsiteX1" fmla="*/ 0 w 156926"/>
                      <a:gd name="connsiteY1" fmla="*/ 17438 h 78467"/>
                      <a:gd name="connsiteX2" fmla="*/ 17438 w 156926"/>
                      <a:gd name="connsiteY2" fmla="*/ 0 h 78467"/>
                      <a:gd name="connsiteX3" fmla="*/ 139489 w 156926"/>
                      <a:gd name="connsiteY3" fmla="*/ 0 h 78467"/>
                      <a:gd name="connsiteX4" fmla="*/ 156927 w 156926"/>
                      <a:gd name="connsiteY4" fmla="*/ 17438 h 78467"/>
                      <a:gd name="connsiteX5" fmla="*/ 156927 w 156926"/>
                      <a:gd name="connsiteY5" fmla="*/ 61029 h 78467"/>
                      <a:gd name="connsiteX6" fmla="*/ 139489 w 156926"/>
                      <a:gd name="connsiteY6" fmla="*/ 78467 h 78467"/>
                      <a:gd name="connsiteX7" fmla="*/ 17438 w 156926"/>
                      <a:gd name="connsiteY7" fmla="*/ 78467 h 78467"/>
                      <a:gd name="connsiteX8" fmla="*/ 0 w 156926"/>
                      <a:gd name="connsiteY8" fmla="*/ 61029 h 78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6" h="78467">
                        <a:moveTo>
                          <a:pt x="0" y="61029"/>
                        </a:moveTo>
                        <a:lnTo>
                          <a:pt x="0" y="17438"/>
                        </a:lnTo>
                        <a:cubicBezTo>
                          <a:pt x="0" y="7808"/>
                          <a:pt x="7808" y="0"/>
                          <a:pt x="17438" y="0"/>
                        </a:cubicBezTo>
                        <a:lnTo>
                          <a:pt x="139489" y="0"/>
                        </a:lnTo>
                        <a:cubicBezTo>
                          <a:pt x="149119" y="0"/>
                          <a:pt x="156927" y="7808"/>
                          <a:pt x="156927" y="17438"/>
                        </a:cubicBezTo>
                        <a:lnTo>
                          <a:pt x="156927" y="61029"/>
                        </a:lnTo>
                        <a:cubicBezTo>
                          <a:pt x="156927" y="70659"/>
                          <a:pt x="149119" y="78467"/>
                          <a:pt x="139489" y="78467"/>
                        </a:cubicBezTo>
                        <a:lnTo>
                          <a:pt x="17438" y="78467"/>
                        </a:lnTo>
                        <a:cubicBezTo>
                          <a:pt x="7808" y="78467"/>
                          <a:pt x="0" y="70659"/>
                          <a:pt x="0" y="61029"/>
                        </a:cubicBezTo>
                        <a:close/>
                      </a:path>
                    </a:pathLst>
                  </a:custGeom>
                  <a:solidFill>
                    <a:srgbClr val="2F2F2F"/>
                  </a:solidFill>
                  <a:ln w="7144" cap="flat">
                    <a:noFill/>
                    <a:prstDash val="solid"/>
                    <a:miter/>
                  </a:ln>
                </p:spPr>
                <p:txBody>
                  <a:bodyPr rtlCol="0" anchor="ctr"/>
                  <a:lstStyle/>
                  <a:p>
                    <a:endParaRPr lang="en-ID"/>
                  </a:p>
                </p:txBody>
              </p:sp>
              <p:sp>
                <p:nvSpPr>
                  <p:cNvPr id="287" name="Freeform: Shape 286">
                    <a:extLst>
                      <a:ext uri="{FF2B5EF4-FFF2-40B4-BE49-F238E27FC236}">
                        <a16:creationId xmlns:a16="http://schemas.microsoft.com/office/drawing/2014/main" id="{FCA616AB-C80A-4798-B375-B3BA929AB030}"/>
                      </a:ext>
                    </a:extLst>
                  </p:cNvPr>
                  <p:cNvSpPr/>
                  <p:nvPr/>
                </p:nvSpPr>
                <p:spPr>
                  <a:xfrm>
                    <a:off x="8565577" y="2896782"/>
                    <a:ext cx="156926" cy="78467"/>
                  </a:xfrm>
                  <a:custGeom>
                    <a:avLst/>
                    <a:gdLst>
                      <a:gd name="connsiteX0" fmla="*/ 0 w 156926"/>
                      <a:gd name="connsiteY0" fmla="*/ 61029 h 78467"/>
                      <a:gd name="connsiteX1" fmla="*/ 0 w 156926"/>
                      <a:gd name="connsiteY1" fmla="*/ 17438 h 78467"/>
                      <a:gd name="connsiteX2" fmla="*/ 17438 w 156926"/>
                      <a:gd name="connsiteY2" fmla="*/ 0 h 78467"/>
                      <a:gd name="connsiteX3" fmla="*/ 139489 w 156926"/>
                      <a:gd name="connsiteY3" fmla="*/ 0 h 78467"/>
                      <a:gd name="connsiteX4" fmla="*/ 156927 w 156926"/>
                      <a:gd name="connsiteY4" fmla="*/ 17438 h 78467"/>
                      <a:gd name="connsiteX5" fmla="*/ 156927 w 156926"/>
                      <a:gd name="connsiteY5" fmla="*/ 61029 h 78467"/>
                      <a:gd name="connsiteX6" fmla="*/ 139489 w 156926"/>
                      <a:gd name="connsiteY6" fmla="*/ 78467 h 78467"/>
                      <a:gd name="connsiteX7" fmla="*/ 17438 w 156926"/>
                      <a:gd name="connsiteY7" fmla="*/ 78467 h 78467"/>
                      <a:gd name="connsiteX8" fmla="*/ 0 w 156926"/>
                      <a:gd name="connsiteY8" fmla="*/ 61029 h 78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6" h="78467">
                        <a:moveTo>
                          <a:pt x="0" y="61029"/>
                        </a:moveTo>
                        <a:lnTo>
                          <a:pt x="0" y="17438"/>
                        </a:lnTo>
                        <a:cubicBezTo>
                          <a:pt x="0" y="7808"/>
                          <a:pt x="7808" y="0"/>
                          <a:pt x="17438" y="0"/>
                        </a:cubicBezTo>
                        <a:lnTo>
                          <a:pt x="139489" y="0"/>
                        </a:lnTo>
                        <a:cubicBezTo>
                          <a:pt x="149119" y="0"/>
                          <a:pt x="156927" y="7808"/>
                          <a:pt x="156927" y="17438"/>
                        </a:cubicBezTo>
                        <a:lnTo>
                          <a:pt x="156927" y="61029"/>
                        </a:lnTo>
                        <a:cubicBezTo>
                          <a:pt x="156927" y="70659"/>
                          <a:pt x="149119" y="78467"/>
                          <a:pt x="139489" y="78467"/>
                        </a:cubicBezTo>
                        <a:lnTo>
                          <a:pt x="17438" y="78467"/>
                        </a:lnTo>
                        <a:cubicBezTo>
                          <a:pt x="7808" y="78467"/>
                          <a:pt x="0" y="70659"/>
                          <a:pt x="0" y="61029"/>
                        </a:cubicBezTo>
                        <a:close/>
                      </a:path>
                    </a:pathLst>
                  </a:custGeom>
                  <a:solidFill>
                    <a:srgbClr val="2F2F2F"/>
                  </a:solidFill>
                  <a:ln w="7144" cap="flat">
                    <a:noFill/>
                    <a:prstDash val="solid"/>
                    <a:miter/>
                  </a:ln>
                </p:spPr>
                <p:txBody>
                  <a:bodyPr rtlCol="0" anchor="ctr"/>
                  <a:lstStyle/>
                  <a:p>
                    <a:endParaRPr lang="en-ID"/>
                  </a:p>
                </p:txBody>
              </p:sp>
              <p:sp>
                <p:nvSpPr>
                  <p:cNvPr id="288" name="Freeform: Shape 287">
                    <a:extLst>
                      <a:ext uri="{FF2B5EF4-FFF2-40B4-BE49-F238E27FC236}">
                        <a16:creationId xmlns:a16="http://schemas.microsoft.com/office/drawing/2014/main" id="{267B76EA-68D9-4537-9658-BDA6F42F9BBA}"/>
                      </a:ext>
                    </a:extLst>
                  </p:cNvPr>
                  <p:cNvSpPr/>
                  <p:nvPr/>
                </p:nvSpPr>
                <p:spPr>
                  <a:xfrm>
                    <a:off x="8755365" y="2896782"/>
                    <a:ext cx="156926" cy="78467"/>
                  </a:xfrm>
                  <a:custGeom>
                    <a:avLst/>
                    <a:gdLst>
                      <a:gd name="connsiteX0" fmla="*/ 0 w 156926"/>
                      <a:gd name="connsiteY0" fmla="*/ 61029 h 78467"/>
                      <a:gd name="connsiteX1" fmla="*/ 0 w 156926"/>
                      <a:gd name="connsiteY1" fmla="*/ 17438 h 78467"/>
                      <a:gd name="connsiteX2" fmla="*/ 17438 w 156926"/>
                      <a:gd name="connsiteY2" fmla="*/ 0 h 78467"/>
                      <a:gd name="connsiteX3" fmla="*/ 139489 w 156926"/>
                      <a:gd name="connsiteY3" fmla="*/ 0 h 78467"/>
                      <a:gd name="connsiteX4" fmla="*/ 156927 w 156926"/>
                      <a:gd name="connsiteY4" fmla="*/ 17438 h 78467"/>
                      <a:gd name="connsiteX5" fmla="*/ 156927 w 156926"/>
                      <a:gd name="connsiteY5" fmla="*/ 61029 h 78467"/>
                      <a:gd name="connsiteX6" fmla="*/ 139489 w 156926"/>
                      <a:gd name="connsiteY6" fmla="*/ 78467 h 78467"/>
                      <a:gd name="connsiteX7" fmla="*/ 17438 w 156926"/>
                      <a:gd name="connsiteY7" fmla="*/ 78467 h 78467"/>
                      <a:gd name="connsiteX8" fmla="*/ 0 w 156926"/>
                      <a:gd name="connsiteY8" fmla="*/ 61029 h 78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6" h="78467">
                        <a:moveTo>
                          <a:pt x="0" y="61029"/>
                        </a:moveTo>
                        <a:lnTo>
                          <a:pt x="0" y="17438"/>
                        </a:lnTo>
                        <a:cubicBezTo>
                          <a:pt x="0" y="7808"/>
                          <a:pt x="7808" y="0"/>
                          <a:pt x="17438" y="0"/>
                        </a:cubicBezTo>
                        <a:lnTo>
                          <a:pt x="139489" y="0"/>
                        </a:lnTo>
                        <a:cubicBezTo>
                          <a:pt x="149119" y="0"/>
                          <a:pt x="156927" y="7808"/>
                          <a:pt x="156927" y="17438"/>
                        </a:cubicBezTo>
                        <a:lnTo>
                          <a:pt x="156927" y="61029"/>
                        </a:lnTo>
                        <a:cubicBezTo>
                          <a:pt x="156927" y="70659"/>
                          <a:pt x="149119" y="78467"/>
                          <a:pt x="139489" y="78467"/>
                        </a:cubicBezTo>
                        <a:lnTo>
                          <a:pt x="17438" y="78467"/>
                        </a:lnTo>
                        <a:cubicBezTo>
                          <a:pt x="7801" y="78467"/>
                          <a:pt x="0" y="70659"/>
                          <a:pt x="0" y="61029"/>
                        </a:cubicBezTo>
                        <a:close/>
                      </a:path>
                    </a:pathLst>
                  </a:custGeom>
                  <a:solidFill>
                    <a:srgbClr val="2F2F2F"/>
                  </a:solidFill>
                  <a:ln w="7144" cap="flat">
                    <a:noFill/>
                    <a:prstDash val="solid"/>
                    <a:miter/>
                  </a:ln>
                </p:spPr>
                <p:txBody>
                  <a:bodyPr rtlCol="0" anchor="ctr"/>
                  <a:lstStyle/>
                  <a:p>
                    <a:endParaRPr lang="en-ID"/>
                  </a:p>
                </p:txBody>
              </p:sp>
              <p:sp>
                <p:nvSpPr>
                  <p:cNvPr id="289" name="Freeform: Shape 288">
                    <a:extLst>
                      <a:ext uri="{FF2B5EF4-FFF2-40B4-BE49-F238E27FC236}">
                        <a16:creationId xmlns:a16="http://schemas.microsoft.com/office/drawing/2014/main" id="{BD997EF2-593E-4B87-B9C3-31951C27DA90}"/>
                      </a:ext>
                    </a:extLst>
                  </p:cNvPr>
                  <p:cNvSpPr/>
                  <p:nvPr/>
                </p:nvSpPr>
                <p:spPr>
                  <a:xfrm>
                    <a:off x="8945146" y="2896782"/>
                    <a:ext cx="156927" cy="78467"/>
                  </a:xfrm>
                  <a:custGeom>
                    <a:avLst/>
                    <a:gdLst>
                      <a:gd name="connsiteX0" fmla="*/ 0 w 156927"/>
                      <a:gd name="connsiteY0" fmla="*/ 61029 h 78467"/>
                      <a:gd name="connsiteX1" fmla="*/ 0 w 156927"/>
                      <a:gd name="connsiteY1" fmla="*/ 17438 h 78467"/>
                      <a:gd name="connsiteX2" fmla="*/ 17438 w 156927"/>
                      <a:gd name="connsiteY2" fmla="*/ 0 h 78467"/>
                      <a:gd name="connsiteX3" fmla="*/ 139489 w 156927"/>
                      <a:gd name="connsiteY3" fmla="*/ 0 h 78467"/>
                      <a:gd name="connsiteX4" fmla="*/ 156927 w 156927"/>
                      <a:gd name="connsiteY4" fmla="*/ 17438 h 78467"/>
                      <a:gd name="connsiteX5" fmla="*/ 156927 w 156927"/>
                      <a:gd name="connsiteY5" fmla="*/ 61029 h 78467"/>
                      <a:gd name="connsiteX6" fmla="*/ 139489 w 156927"/>
                      <a:gd name="connsiteY6" fmla="*/ 78467 h 78467"/>
                      <a:gd name="connsiteX7" fmla="*/ 17438 w 156927"/>
                      <a:gd name="connsiteY7" fmla="*/ 78467 h 78467"/>
                      <a:gd name="connsiteX8" fmla="*/ 0 w 156927"/>
                      <a:gd name="connsiteY8" fmla="*/ 61029 h 78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7" h="78467">
                        <a:moveTo>
                          <a:pt x="0" y="61029"/>
                        </a:moveTo>
                        <a:lnTo>
                          <a:pt x="0" y="17438"/>
                        </a:lnTo>
                        <a:cubicBezTo>
                          <a:pt x="0" y="7808"/>
                          <a:pt x="7808" y="0"/>
                          <a:pt x="17438" y="0"/>
                        </a:cubicBezTo>
                        <a:lnTo>
                          <a:pt x="139489" y="0"/>
                        </a:lnTo>
                        <a:cubicBezTo>
                          <a:pt x="149119" y="0"/>
                          <a:pt x="156927" y="7808"/>
                          <a:pt x="156927" y="17438"/>
                        </a:cubicBezTo>
                        <a:lnTo>
                          <a:pt x="156927" y="61029"/>
                        </a:lnTo>
                        <a:cubicBezTo>
                          <a:pt x="156927" y="70659"/>
                          <a:pt x="149119" y="78467"/>
                          <a:pt x="139489" y="78467"/>
                        </a:cubicBezTo>
                        <a:lnTo>
                          <a:pt x="17438" y="78467"/>
                        </a:lnTo>
                        <a:cubicBezTo>
                          <a:pt x="7801" y="78467"/>
                          <a:pt x="0" y="70659"/>
                          <a:pt x="0" y="61029"/>
                        </a:cubicBezTo>
                        <a:close/>
                      </a:path>
                    </a:pathLst>
                  </a:custGeom>
                  <a:solidFill>
                    <a:srgbClr val="2F2F2F"/>
                  </a:solidFill>
                  <a:ln w="7144" cap="flat">
                    <a:noFill/>
                    <a:prstDash val="solid"/>
                    <a:miter/>
                  </a:ln>
                </p:spPr>
                <p:txBody>
                  <a:bodyPr rtlCol="0" anchor="ctr"/>
                  <a:lstStyle/>
                  <a:p>
                    <a:endParaRPr lang="en-ID"/>
                  </a:p>
                </p:txBody>
              </p:sp>
              <p:sp>
                <p:nvSpPr>
                  <p:cNvPr id="290" name="Freeform: Shape 289">
                    <a:extLst>
                      <a:ext uri="{FF2B5EF4-FFF2-40B4-BE49-F238E27FC236}">
                        <a16:creationId xmlns:a16="http://schemas.microsoft.com/office/drawing/2014/main" id="{2491745B-AC83-46E1-BDDB-2B136A3A3BFC}"/>
                      </a:ext>
                    </a:extLst>
                  </p:cNvPr>
                  <p:cNvSpPr/>
                  <p:nvPr/>
                </p:nvSpPr>
                <p:spPr>
                  <a:xfrm>
                    <a:off x="9134927" y="2896782"/>
                    <a:ext cx="156926" cy="78467"/>
                  </a:xfrm>
                  <a:custGeom>
                    <a:avLst/>
                    <a:gdLst>
                      <a:gd name="connsiteX0" fmla="*/ 0 w 156926"/>
                      <a:gd name="connsiteY0" fmla="*/ 61029 h 78467"/>
                      <a:gd name="connsiteX1" fmla="*/ 0 w 156926"/>
                      <a:gd name="connsiteY1" fmla="*/ 17438 h 78467"/>
                      <a:gd name="connsiteX2" fmla="*/ 17438 w 156926"/>
                      <a:gd name="connsiteY2" fmla="*/ 0 h 78467"/>
                      <a:gd name="connsiteX3" fmla="*/ 139489 w 156926"/>
                      <a:gd name="connsiteY3" fmla="*/ 0 h 78467"/>
                      <a:gd name="connsiteX4" fmla="*/ 156927 w 156926"/>
                      <a:gd name="connsiteY4" fmla="*/ 17438 h 78467"/>
                      <a:gd name="connsiteX5" fmla="*/ 156927 w 156926"/>
                      <a:gd name="connsiteY5" fmla="*/ 61029 h 78467"/>
                      <a:gd name="connsiteX6" fmla="*/ 139489 w 156926"/>
                      <a:gd name="connsiteY6" fmla="*/ 78467 h 78467"/>
                      <a:gd name="connsiteX7" fmla="*/ 17438 w 156926"/>
                      <a:gd name="connsiteY7" fmla="*/ 78467 h 78467"/>
                      <a:gd name="connsiteX8" fmla="*/ 0 w 156926"/>
                      <a:gd name="connsiteY8" fmla="*/ 61029 h 78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6" h="78467">
                        <a:moveTo>
                          <a:pt x="0" y="61029"/>
                        </a:moveTo>
                        <a:lnTo>
                          <a:pt x="0" y="17438"/>
                        </a:lnTo>
                        <a:cubicBezTo>
                          <a:pt x="0" y="7808"/>
                          <a:pt x="7808" y="0"/>
                          <a:pt x="17438" y="0"/>
                        </a:cubicBezTo>
                        <a:lnTo>
                          <a:pt x="139489" y="0"/>
                        </a:lnTo>
                        <a:cubicBezTo>
                          <a:pt x="149118" y="0"/>
                          <a:pt x="156927" y="7808"/>
                          <a:pt x="156927" y="17438"/>
                        </a:cubicBezTo>
                        <a:lnTo>
                          <a:pt x="156927" y="61029"/>
                        </a:lnTo>
                        <a:cubicBezTo>
                          <a:pt x="156927" y="70659"/>
                          <a:pt x="149118" y="78467"/>
                          <a:pt x="139489" y="78467"/>
                        </a:cubicBezTo>
                        <a:lnTo>
                          <a:pt x="17438" y="78467"/>
                        </a:lnTo>
                        <a:cubicBezTo>
                          <a:pt x="7808" y="78467"/>
                          <a:pt x="0" y="70659"/>
                          <a:pt x="0" y="61029"/>
                        </a:cubicBezTo>
                        <a:close/>
                      </a:path>
                    </a:pathLst>
                  </a:custGeom>
                  <a:solidFill>
                    <a:srgbClr val="2F2F2F"/>
                  </a:solidFill>
                  <a:ln w="7144" cap="flat">
                    <a:noFill/>
                    <a:prstDash val="solid"/>
                    <a:miter/>
                  </a:ln>
                </p:spPr>
                <p:txBody>
                  <a:bodyPr rtlCol="0" anchor="ctr"/>
                  <a:lstStyle/>
                  <a:p>
                    <a:endParaRPr lang="en-ID"/>
                  </a:p>
                </p:txBody>
              </p:sp>
              <p:sp>
                <p:nvSpPr>
                  <p:cNvPr id="291" name="Freeform: Shape 290">
                    <a:extLst>
                      <a:ext uri="{FF2B5EF4-FFF2-40B4-BE49-F238E27FC236}">
                        <a16:creationId xmlns:a16="http://schemas.microsoft.com/office/drawing/2014/main" id="{24A6ED7F-0E76-4EC5-B144-7C14C0497EA3}"/>
                      </a:ext>
                    </a:extLst>
                  </p:cNvPr>
                  <p:cNvSpPr/>
                  <p:nvPr/>
                </p:nvSpPr>
                <p:spPr>
                  <a:xfrm>
                    <a:off x="9324708" y="2896782"/>
                    <a:ext cx="156926" cy="78467"/>
                  </a:xfrm>
                  <a:custGeom>
                    <a:avLst/>
                    <a:gdLst>
                      <a:gd name="connsiteX0" fmla="*/ 0 w 156926"/>
                      <a:gd name="connsiteY0" fmla="*/ 61029 h 78467"/>
                      <a:gd name="connsiteX1" fmla="*/ 0 w 156926"/>
                      <a:gd name="connsiteY1" fmla="*/ 17438 h 78467"/>
                      <a:gd name="connsiteX2" fmla="*/ 17438 w 156926"/>
                      <a:gd name="connsiteY2" fmla="*/ 0 h 78467"/>
                      <a:gd name="connsiteX3" fmla="*/ 139489 w 156926"/>
                      <a:gd name="connsiteY3" fmla="*/ 0 h 78467"/>
                      <a:gd name="connsiteX4" fmla="*/ 156927 w 156926"/>
                      <a:gd name="connsiteY4" fmla="*/ 17438 h 78467"/>
                      <a:gd name="connsiteX5" fmla="*/ 156927 w 156926"/>
                      <a:gd name="connsiteY5" fmla="*/ 61029 h 78467"/>
                      <a:gd name="connsiteX6" fmla="*/ 139489 w 156926"/>
                      <a:gd name="connsiteY6" fmla="*/ 78467 h 78467"/>
                      <a:gd name="connsiteX7" fmla="*/ 17438 w 156926"/>
                      <a:gd name="connsiteY7" fmla="*/ 78467 h 78467"/>
                      <a:gd name="connsiteX8" fmla="*/ 0 w 156926"/>
                      <a:gd name="connsiteY8" fmla="*/ 61029 h 78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6" h="78467">
                        <a:moveTo>
                          <a:pt x="0" y="61029"/>
                        </a:moveTo>
                        <a:lnTo>
                          <a:pt x="0" y="17438"/>
                        </a:lnTo>
                        <a:cubicBezTo>
                          <a:pt x="0" y="7808"/>
                          <a:pt x="7808" y="0"/>
                          <a:pt x="17438" y="0"/>
                        </a:cubicBezTo>
                        <a:lnTo>
                          <a:pt x="139489" y="0"/>
                        </a:lnTo>
                        <a:cubicBezTo>
                          <a:pt x="149119" y="0"/>
                          <a:pt x="156927" y="7808"/>
                          <a:pt x="156927" y="17438"/>
                        </a:cubicBezTo>
                        <a:lnTo>
                          <a:pt x="156927" y="61029"/>
                        </a:lnTo>
                        <a:cubicBezTo>
                          <a:pt x="156927" y="70659"/>
                          <a:pt x="149119" y="78467"/>
                          <a:pt x="139489" y="78467"/>
                        </a:cubicBezTo>
                        <a:lnTo>
                          <a:pt x="17438" y="78467"/>
                        </a:lnTo>
                        <a:cubicBezTo>
                          <a:pt x="7808" y="78467"/>
                          <a:pt x="0" y="70659"/>
                          <a:pt x="0" y="61029"/>
                        </a:cubicBezTo>
                        <a:close/>
                      </a:path>
                    </a:pathLst>
                  </a:custGeom>
                  <a:solidFill>
                    <a:srgbClr val="2F2F2F"/>
                  </a:solidFill>
                  <a:ln w="7144" cap="flat">
                    <a:noFill/>
                    <a:prstDash val="solid"/>
                    <a:miter/>
                  </a:ln>
                </p:spPr>
                <p:txBody>
                  <a:bodyPr rtlCol="0" anchor="ctr"/>
                  <a:lstStyle/>
                  <a:p>
                    <a:endParaRPr lang="en-ID"/>
                  </a:p>
                </p:txBody>
              </p:sp>
              <p:sp>
                <p:nvSpPr>
                  <p:cNvPr id="292" name="Freeform: Shape 291">
                    <a:extLst>
                      <a:ext uri="{FF2B5EF4-FFF2-40B4-BE49-F238E27FC236}">
                        <a16:creationId xmlns:a16="http://schemas.microsoft.com/office/drawing/2014/main" id="{CA8C47A0-EC38-403C-BB31-84F66D35CC9F}"/>
                      </a:ext>
                    </a:extLst>
                  </p:cNvPr>
                  <p:cNvSpPr/>
                  <p:nvPr/>
                </p:nvSpPr>
                <p:spPr>
                  <a:xfrm>
                    <a:off x="9514489" y="2896782"/>
                    <a:ext cx="156927" cy="78467"/>
                  </a:xfrm>
                  <a:custGeom>
                    <a:avLst/>
                    <a:gdLst>
                      <a:gd name="connsiteX0" fmla="*/ 139489 w 156927"/>
                      <a:gd name="connsiteY0" fmla="*/ 78467 h 78467"/>
                      <a:gd name="connsiteX1" fmla="*/ 17438 w 156927"/>
                      <a:gd name="connsiteY1" fmla="*/ 78467 h 78467"/>
                      <a:gd name="connsiteX2" fmla="*/ 0 w 156927"/>
                      <a:gd name="connsiteY2" fmla="*/ 61029 h 78467"/>
                      <a:gd name="connsiteX3" fmla="*/ 0 w 156927"/>
                      <a:gd name="connsiteY3" fmla="*/ 17438 h 78467"/>
                      <a:gd name="connsiteX4" fmla="*/ 17438 w 156927"/>
                      <a:gd name="connsiteY4" fmla="*/ 0 h 78467"/>
                      <a:gd name="connsiteX5" fmla="*/ 139489 w 156927"/>
                      <a:gd name="connsiteY5" fmla="*/ 0 h 78467"/>
                      <a:gd name="connsiteX6" fmla="*/ 156927 w 156927"/>
                      <a:gd name="connsiteY6" fmla="*/ 17438 h 78467"/>
                      <a:gd name="connsiteX7" fmla="*/ 156927 w 156927"/>
                      <a:gd name="connsiteY7" fmla="*/ 61029 h 78467"/>
                      <a:gd name="connsiteX8" fmla="*/ 139489 w 156927"/>
                      <a:gd name="connsiteY8" fmla="*/ 78467 h 78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7" h="78467">
                        <a:moveTo>
                          <a:pt x="139489" y="78467"/>
                        </a:moveTo>
                        <a:lnTo>
                          <a:pt x="17438" y="78467"/>
                        </a:lnTo>
                        <a:cubicBezTo>
                          <a:pt x="7808" y="78467"/>
                          <a:pt x="0" y="70659"/>
                          <a:pt x="0" y="61029"/>
                        </a:cubicBezTo>
                        <a:lnTo>
                          <a:pt x="0" y="17438"/>
                        </a:lnTo>
                        <a:cubicBezTo>
                          <a:pt x="0" y="7808"/>
                          <a:pt x="7808" y="0"/>
                          <a:pt x="17438" y="0"/>
                        </a:cubicBezTo>
                        <a:lnTo>
                          <a:pt x="139489" y="0"/>
                        </a:lnTo>
                        <a:cubicBezTo>
                          <a:pt x="149119" y="0"/>
                          <a:pt x="156927" y="7808"/>
                          <a:pt x="156927" y="17438"/>
                        </a:cubicBezTo>
                        <a:lnTo>
                          <a:pt x="156927" y="61029"/>
                        </a:lnTo>
                        <a:cubicBezTo>
                          <a:pt x="156927" y="70659"/>
                          <a:pt x="149119" y="78467"/>
                          <a:pt x="139489" y="78467"/>
                        </a:cubicBezTo>
                        <a:close/>
                      </a:path>
                    </a:pathLst>
                  </a:custGeom>
                  <a:solidFill>
                    <a:srgbClr val="2F2F2F"/>
                  </a:solidFill>
                  <a:ln w="7144" cap="flat">
                    <a:noFill/>
                    <a:prstDash val="solid"/>
                    <a:miter/>
                  </a:ln>
                </p:spPr>
                <p:txBody>
                  <a:bodyPr rtlCol="0" anchor="ctr"/>
                  <a:lstStyle/>
                  <a:p>
                    <a:endParaRPr lang="en-ID"/>
                  </a:p>
                </p:txBody>
              </p:sp>
            </p:grpSp>
            <p:grpSp>
              <p:nvGrpSpPr>
                <p:cNvPr id="293" name="Graphic 189" descr="Laptop with phone and calculator">
                  <a:extLst>
                    <a:ext uri="{FF2B5EF4-FFF2-40B4-BE49-F238E27FC236}">
                      <a16:creationId xmlns:a16="http://schemas.microsoft.com/office/drawing/2014/main" id="{34468484-C5A6-4764-875E-A810B7E92861}"/>
                    </a:ext>
                  </a:extLst>
                </p:cNvPr>
                <p:cNvGrpSpPr/>
                <p:nvPr/>
              </p:nvGrpSpPr>
              <p:grpSpPr>
                <a:xfrm>
                  <a:off x="7047323" y="3018833"/>
                  <a:ext cx="2626621" cy="557955"/>
                  <a:chOff x="7047323" y="3018833"/>
                  <a:chExt cx="2626621" cy="557955"/>
                </a:xfrm>
                <a:solidFill>
                  <a:srgbClr val="2F2F2F"/>
                </a:solidFill>
              </p:grpSpPr>
              <p:sp>
                <p:nvSpPr>
                  <p:cNvPr id="294" name="Freeform: Shape 293">
                    <a:extLst>
                      <a:ext uri="{FF2B5EF4-FFF2-40B4-BE49-F238E27FC236}">
                        <a16:creationId xmlns:a16="http://schemas.microsoft.com/office/drawing/2014/main" id="{DBDD4D18-EA6A-42F6-A3A0-E33EB2005ACB}"/>
                      </a:ext>
                    </a:extLst>
                  </p:cNvPr>
                  <p:cNvSpPr/>
                  <p:nvPr/>
                </p:nvSpPr>
                <p:spPr>
                  <a:xfrm>
                    <a:off x="7047323" y="3419862"/>
                    <a:ext cx="255353" cy="156926"/>
                  </a:xfrm>
                  <a:custGeom>
                    <a:avLst/>
                    <a:gdLst>
                      <a:gd name="connsiteX0" fmla="*/ 237916 w 255353"/>
                      <a:gd name="connsiteY0" fmla="*/ 0 h 156926"/>
                      <a:gd name="connsiteX1" fmla="*/ 17438 w 255353"/>
                      <a:gd name="connsiteY1" fmla="*/ 0 h 156926"/>
                      <a:gd name="connsiteX2" fmla="*/ 0 w 255353"/>
                      <a:gd name="connsiteY2" fmla="*/ 17438 h 156926"/>
                      <a:gd name="connsiteX3" fmla="*/ 0 w 255353"/>
                      <a:gd name="connsiteY3" fmla="*/ 139489 h 156926"/>
                      <a:gd name="connsiteX4" fmla="*/ 17438 w 255353"/>
                      <a:gd name="connsiteY4" fmla="*/ 156927 h 156926"/>
                      <a:gd name="connsiteX5" fmla="*/ 237916 w 255353"/>
                      <a:gd name="connsiteY5" fmla="*/ 156927 h 156926"/>
                      <a:gd name="connsiteX6" fmla="*/ 255353 w 255353"/>
                      <a:gd name="connsiteY6" fmla="*/ 139489 h 156926"/>
                      <a:gd name="connsiteX7" fmla="*/ 255353 w 255353"/>
                      <a:gd name="connsiteY7" fmla="*/ 17431 h 156926"/>
                      <a:gd name="connsiteX8" fmla="*/ 237916 w 255353"/>
                      <a:gd name="connsiteY8" fmla="*/ 0 h 15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53" h="156926">
                        <a:moveTo>
                          <a:pt x="237916" y="0"/>
                        </a:moveTo>
                        <a:lnTo>
                          <a:pt x="17438" y="0"/>
                        </a:lnTo>
                        <a:cubicBezTo>
                          <a:pt x="7808" y="0"/>
                          <a:pt x="0" y="7808"/>
                          <a:pt x="0" y="17438"/>
                        </a:cubicBezTo>
                        <a:lnTo>
                          <a:pt x="0" y="139489"/>
                        </a:lnTo>
                        <a:cubicBezTo>
                          <a:pt x="0" y="149119"/>
                          <a:pt x="7808" y="156927"/>
                          <a:pt x="17438" y="156927"/>
                        </a:cubicBezTo>
                        <a:lnTo>
                          <a:pt x="237916" y="156927"/>
                        </a:lnTo>
                        <a:cubicBezTo>
                          <a:pt x="247545" y="156927"/>
                          <a:pt x="255353" y="149119"/>
                          <a:pt x="255353" y="139489"/>
                        </a:cubicBezTo>
                        <a:lnTo>
                          <a:pt x="255353" y="17431"/>
                        </a:lnTo>
                        <a:cubicBezTo>
                          <a:pt x="255346" y="7801"/>
                          <a:pt x="247545" y="0"/>
                          <a:pt x="237916" y="0"/>
                        </a:cubicBezTo>
                        <a:close/>
                      </a:path>
                    </a:pathLst>
                  </a:custGeom>
                  <a:solidFill>
                    <a:srgbClr val="2F2F2F"/>
                  </a:solidFill>
                  <a:ln w="7144" cap="flat">
                    <a:noFill/>
                    <a:prstDash val="solid"/>
                    <a:miter/>
                  </a:ln>
                </p:spPr>
                <p:txBody>
                  <a:bodyPr rtlCol="0" anchor="ctr"/>
                  <a:lstStyle/>
                  <a:p>
                    <a:endParaRPr lang="en-ID"/>
                  </a:p>
                </p:txBody>
              </p:sp>
              <p:sp>
                <p:nvSpPr>
                  <p:cNvPr id="295" name="Freeform: Shape 294">
                    <a:extLst>
                      <a:ext uri="{FF2B5EF4-FFF2-40B4-BE49-F238E27FC236}">
                        <a16:creationId xmlns:a16="http://schemas.microsoft.com/office/drawing/2014/main" id="{5CF5CB9A-7EA0-4945-A38D-F798AAD9909E}"/>
                      </a:ext>
                    </a:extLst>
                  </p:cNvPr>
                  <p:cNvSpPr/>
                  <p:nvPr/>
                </p:nvSpPr>
                <p:spPr>
                  <a:xfrm>
                    <a:off x="9418591" y="3419862"/>
                    <a:ext cx="255353" cy="156926"/>
                  </a:xfrm>
                  <a:custGeom>
                    <a:avLst/>
                    <a:gdLst>
                      <a:gd name="connsiteX0" fmla="*/ 237915 w 255353"/>
                      <a:gd name="connsiteY0" fmla="*/ 0 h 156926"/>
                      <a:gd name="connsiteX1" fmla="*/ 17438 w 255353"/>
                      <a:gd name="connsiteY1" fmla="*/ 0 h 156926"/>
                      <a:gd name="connsiteX2" fmla="*/ 0 w 255353"/>
                      <a:gd name="connsiteY2" fmla="*/ 17438 h 156926"/>
                      <a:gd name="connsiteX3" fmla="*/ 0 w 255353"/>
                      <a:gd name="connsiteY3" fmla="*/ 139489 h 156926"/>
                      <a:gd name="connsiteX4" fmla="*/ 17438 w 255353"/>
                      <a:gd name="connsiteY4" fmla="*/ 156927 h 156926"/>
                      <a:gd name="connsiteX5" fmla="*/ 237915 w 255353"/>
                      <a:gd name="connsiteY5" fmla="*/ 156927 h 156926"/>
                      <a:gd name="connsiteX6" fmla="*/ 255353 w 255353"/>
                      <a:gd name="connsiteY6" fmla="*/ 139489 h 156926"/>
                      <a:gd name="connsiteX7" fmla="*/ 255353 w 255353"/>
                      <a:gd name="connsiteY7" fmla="*/ 17431 h 156926"/>
                      <a:gd name="connsiteX8" fmla="*/ 237915 w 255353"/>
                      <a:gd name="connsiteY8" fmla="*/ 0 h 15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53" h="156926">
                        <a:moveTo>
                          <a:pt x="237915" y="0"/>
                        </a:moveTo>
                        <a:lnTo>
                          <a:pt x="17438" y="0"/>
                        </a:lnTo>
                        <a:cubicBezTo>
                          <a:pt x="7808" y="0"/>
                          <a:pt x="0" y="7808"/>
                          <a:pt x="0" y="17438"/>
                        </a:cubicBezTo>
                        <a:lnTo>
                          <a:pt x="0" y="139489"/>
                        </a:lnTo>
                        <a:cubicBezTo>
                          <a:pt x="0" y="149119"/>
                          <a:pt x="7808" y="156927"/>
                          <a:pt x="17438" y="156927"/>
                        </a:cubicBezTo>
                        <a:lnTo>
                          <a:pt x="237915" y="156927"/>
                        </a:lnTo>
                        <a:cubicBezTo>
                          <a:pt x="247545" y="156927"/>
                          <a:pt x="255353" y="149119"/>
                          <a:pt x="255353" y="139489"/>
                        </a:cubicBezTo>
                        <a:lnTo>
                          <a:pt x="255353" y="17431"/>
                        </a:lnTo>
                        <a:cubicBezTo>
                          <a:pt x="255353" y="7801"/>
                          <a:pt x="247545" y="0"/>
                          <a:pt x="237915" y="0"/>
                        </a:cubicBezTo>
                        <a:close/>
                      </a:path>
                    </a:pathLst>
                  </a:custGeom>
                  <a:solidFill>
                    <a:srgbClr val="2F2F2F"/>
                  </a:solidFill>
                  <a:ln w="7144" cap="flat">
                    <a:noFill/>
                    <a:prstDash val="solid"/>
                    <a:miter/>
                  </a:ln>
                </p:spPr>
                <p:txBody>
                  <a:bodyPr rtlCol="0" anchor="ctr"/>
                  <a:lstStyle/>
                  <a:p>
                    <a:endParaRPr lang="en-ID"/>
                  </a:p>
                </p:txBody>
              </p:sp>
              <p:sp>
                <p:nvSpPr>
                  <p:cNvPr id="296" name="Freeform: Shape 295">
                    <a:extLst>
                      <a:ext uri="{FF2B5EF4-FFF2-40B4-BE49-F238E27FC236}">
                        <a16:creationId xmlns:a16="http://schemas.microsoft.com/office/drawing/2014/main" id="{CC6E7D40-56AA-49B8-991F-C636BF6D20D3}"/>
                      </a:ext>
                    </a:extLst>
                  </p:cNvPr>
                  <p:cNvSpPr/>
                  <p:nvPr/>
                </p:nvSpPr>
                <p:spPr>
                  <a:xfrm>
                    <a:off x="9418591" y="3018833"/>
                    <a:ext cx="255353" cy="156926"/>
                  </a:xfrm>
                  <a:custGeom>
                    <a:avLst/>
                    <a:gdLst>
                      <a:gd name="connsiteX0" fmla="*/ 237915 w 255353"/>
                      <a:gd name="connsiteY0" fmla="*/ 0 h 156926"/>
                      <a:gd name="connsiteX1" fmla="*/ 17438 w 255353"/>
                      <a:gd name="connsiteY1" fmla="*/ 0 h 156926"/>
                      <a:gd name="connsiteX2" fmla="*/ 0 w 255353"/>
                      <a:gd name="connsiteY2" fmla="*/ 17438 h 156926"/>
                      <a:gd name="connsiteX3" fmla="*/ 0 w 255353"/>
                      <a:gd name="connsiteY3" fmla="*/ 139489 h 156926"/>
                      <a:gd name="connsiteX4" fmla="*/ 17438 w 255353"/>
                      <a:gd name="connsiteY4" fmla="*/ 156927 h 156926"/>
                      <a:gd name="connsiteX5" fmla="*/ 237915 w 255353"/>
                      <a:gd name="connsiteY5" fmla="*/ 156927 h 156926"/>
                      <a:gd name="connsiteX6" fmla="*/ 255353 w 255353"/>
                      <a:gd name="connsiteY6" fmla="*/ 139489 h 156926"/>
                      <a:gd name="connsiteX7" fmla="*/ 255353 w 255353"/>
                      <a:gd name="connsiteY7" fmla="*/ 17438 h 156926"/>
                      <a:gd name="connsiteX8" fmla="*/ 237915 w 255353"/>
                      <a:gd name="connsiteY8" fmla="*/ 0 h 15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53" h="156926">
                        <a:moveTo>
                          <a:pt x="237915" y="0"/>
                        </a:moveTo>
                        <a:lnTo>
                          <a:pt x="17438" y="0"/>
                        </a:lnTo>
                        <a:cubicBezTo>
                          <a:pt x="7808" y="0"/>
                          <a:pt x="0" y="7808"/>
                          <a:pt x="0" y="17438"/>
                        </a:cubicBezTo>
                        <a:lnTo>
                          <a:pt x="0" y="139489"/>
                        </a:lnTo>
                        <a:cubicBezTo>
                          <a:pt x="0" y="149119"/>
                          <a:pt x="7808" y="156927"/>
                          <a:pt x="17438" y="156927"/>
                        </a:cubicBezTo>
                        <a:lnTo>
                          <a:pt x="237915" y="156927"/>
                        </a:lnTo>
                        <a:cubicBezTo>
                          <a:pt x="247545" y="156927"/>
                          <a:pt x="255353" y="149119"/>
                          <a:pt x="255353" y="139489"/>
                        </a:cubicBezTo>
                        <a:lnTo>
                          <a:pt x="255353" y="17438"/>
                        </a:lnTo>
                        <a:cubicBezTo>
                          <a:pt x="255353" y="7808"/>
                          <a:pt x="247545" y="0"/>
                          <a:pt x="237915" y="0"/>
                        </a:cubicBezTo>
                        <a:close/>
                      </a:path>
                    </a:pathLst>
                  </a:custGeom>
                  <a:solidFill>
                    <a:srgbClr val="2F2F2F"/>
                  </a:solidFill>
                  <a:ln w="7144" cap="flat">
                    <a:noFill/>
                    <a:prstDash val="solid"/>
                    <a:miter/>
                  </a:ln>
                </p:spPr>
                <p:txBody>
                  <a:bodyPr rtlCol="0" anchor="ctr"/>
                  <a:lstStyle/>
                  <a:p>
                    <a:endParaRPr lang="en-ID"/>
                  </a:p>
                </p:txBody>
              </p:sp>
              <p:sp>
                <p:nvSpPr>
                  <p:cNvPr id="297" name="Freeform: Shape 296">
                    <a:extLst>
                      <a:ext uri="{FF2B5EF4-FFF2-40B4-BE49-F238E27FC236}">
                        <a16:creationId xmlns:a16="http://schemas.microsoft.com/office/drawing/2014/main" id="{E444E0C5-385F-402A-A095-A4ED8A8E5ED7}"/>
                      </a:ext>
                    </a:extLst>
                  </p:cNvPr>
                  <p:cNvSpPr/>
                  <p:nvPr/>
                </p:nvSpPr>
                <p:spPr>
                  <a:xfrm>
                    <a:off x="7335531" y="3419855"/>
                    <a:ext cx="156926" cy="156926"/>
                  </a:xfrm>
                  <a:custGeom>
                    <a:avLst/>
                    <a:gdLst>
                      <a:gd name="connsiteX0" fmla="*/ 0 w 156926"/>
                      <a:gd name="connsiteY0" fmla="*/ 139489 h 156926"/>
                      <a:gd name="connsiteX1" fmla="*/ 0 w 156926"/>
                      <a:gd name="connsiteY1" fmla="*/ 17438 h 156926"/>
                      <a:gd name="connsiteX2" fmla="*/ 17438 w 156926"/>
                      <a:gd name="connsiteY2" fmla="*/ 0 h 156926"/>
                      <a:gd name="connsiteX3" fmla="*/ 139489 w 156926"/>
                      <a:gd name="connsiteY3" fmla="*/ 0 h 156926"/>
                      <a:gd name="connsiteX4" fmla="*/ 156927 w 156926"/>
                      <a:gd name="connsiteY4" fmla="*/ 17438 h 156926"/>
                      <a:gd name="connsiteX5" fmla="*/ 156927 w 156926"/>
                      <a:gd name="connsiteY5" fmla="*/ 139489 h 156926"/>
                      <a:gd name="connsiteX6" fmla="*/ 139489 w 156926"/>
                      <a:gd name="connsiteY6" fmla="*/ 156927 h 156926"/>
                      <a:gd name="connsiteX7" fmla="*/ 17438 w 156926"/>
                      <a:gd name="connsiteY7" fmla="*/ 156927 h 156926"/>
                      <a:gd name="connsiteX8" fmla="*/ 0 w 156926"/>
                      <a:gd name="connsiteY8" fmla="*/ 139489 h 15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6" h="156926">
                        <a:moveTo>
                          <a:pt x="0" y="139489"/>
                        </a:moveTo>
                        <a:lnTo>
                          <a:pt x="0" y="17438"/>
                        </a:lnTo>
                        <a:cubicBezTo>
                          <a:pt x="0" y="7808"/>
                          <a:pt x="7808" y="0"/>
                          <a:pt x="17438" y="0"/>
                        </a:cubicBezTo>
                        <a:lnTo>
                          <a:pt x="139489" y="0"/>
                        </a:lnTo>
                        <a:cubicBezTo>
                          <a:pt x="149119" y="0"/>
                          <a:pt x="156927" y="7808"/>
                          <a:pt x="156927" y="17438"/>
                        </a:cubicBezTo>
                        <a:lnTo>
                          <a:pt x="156927" y="139489"/>
                        </a:lnTo>
                        <a:cubicBezTo>
                          <a:pt x="156927" y="149119"/>
                          <a:pt x="149119" y="156927"/>
                          <a:pt x="139489" y="156927"/>
                        </a:cubicBezTo>
                        <a:lnTo>
                          <a:pt x="17438" y="156927"/>
                        </a:lnTo>
                        <a:cubicBezTo>
                          <a:pt x="7808" y="156927"/>
                          <a:pt x="0" y="149119"/>
                          <a:pt x="0" y="139489"/>
                        </a:cubicBezTo>
                        <a:close/>
                      </a:path>
                    </a:pathLst>
                  </a:custGeom>
                  <a:solidFill>
                    <a:srgbClr val="2F2F2F"/>
                  </a:solidFill>
                  <a:ln w="7144" cap="flat">
                    <a:noFill/>
                    <a:prstDash val="solid"/>
                    <a:miter/>
                  </a:ln>
                </p:spPr>
                <p:txBody>
                  <a:bodyPr rtlCol="0" anchor="ctr"/>
                  <a:lstStyle/>
                  <a:p>
                    <a:endParaRPr lang="en-ID"/>
                  </a:p>
                </p:txBody>
              </p:sp>
              <p:sp>
                <p:nvSpPr>
                  <p:cNvPr id="298" name="Freeform: Shape 297">
                    <a:extLst>
                      <a:ext uri="{FF2B5EF4-FFF2-40B4-BE49-F238E27FC236}">
                        <a16:creationId xmlns:a16="http://schemas.microsoft.com/office/drawing/2014/main" id="{4F62C536-0786-4720-865A-7FDF132E50F7}"/>
                      </a:ext>
                    </a:extLst>
                  </p:cNvPr>
                  <p:cNvSpPr/>
                  <p:nvPr/>
                </p:nvSpPr>
                <p:spPr>
                  <a:xfrm>
                    <a:off x="7525312" y="3419855"/>
                    <a:ext cx="156926" cy="156926"/>
                  </a:xfrm>
                  <a:custGeom>
                    <a:avLst/>
                    <a:gdLst>
                      <a:gd name="connsiteX0" fmla="*/ 0 w 156926"/>
                      <a:gd name="connsiteY0" fmla="*/ 139489 h 156926"/>
                      <a:gd name="connsiteX1" fmla="*/ 0 w 156926"/>
                      <a:gd name="connsiteY1" fmla="*/ 17438 h 156926"/>
                      <a:gd name="connsiteX2" fmla="*/ 17438 w 156926"/>
                      <a:gd name="connsiteY2" fmla="*/ 0 h 156926"/>
                      <a:gd name="connsiteX3" fmla="*/ 139489 w 156926"/>
                      <a:gd name="connsiteY3" fmla="*/ 0 h 156926"/>
                      <a:gd name="connsiteX4" fmla="*/ 156927 w 156926"/>
                      <a:gd name="connsiteY4" fmla="*/ 17438 h 156926"/>
                      <a:gd name="connsiteX5" fmla="*/ 156927 w 156926"/>
                      <a:gd name="connsiteY5" fmla="*/ 139489 h 156926"/>
                      <a:gd name="connsiteX6" fmla="*/ 139489 w 156926"/>
                      <a:gd name="connsiteY6" fmla="*/ 156927 h 156926"/>
                      <a:gd name="connsiteX7" fmla="*/ 17438 w 156926"/>
                      <a:gd name="connsiteY7" fmla="*/ 156927 h 156926"/>
                      <a:gd name="connsiteX8" fmla="*/ 0 w 156926"/>
                      <a:gd name="connsiteY8" fmla="*/ 139489 h 15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6" h="156926">
                        <a:moveTo>
                          <a:pt x="0" y="139489"/>
                        </a:moveTo>
                        <a:lnTo>
                          <a:pt x="0" y="17438"/>
                        </a:lnTo>
                        <a:cubicBezTo>
                          <a:pt x="0" y="7808"/>
                          <a:pt x="7808" y="0"/>
                          <a:pt x="17438" y="0"/>
                        </a:cubicBezTo>
                        <a:lnTo>
                          <a:pt x="139489" y="0"/>
                        </a:lnTo>
                        <a:cubicBezTo>
                          <a:pt x="149119" y="0"/>
                          <a:pt x="156927" y="7808"/>
                          <a:pt x="156927" y="17438"/>
                        </a:cubicBezTo>
                        <a:lnTo>
                          <a:pt x="156927" y="139489"/>
                        </a:lnTo>
                        <a:cubicBezTo>
                          <a:pt x="156927" y="149119"/>
                          <a:pt x="149119" y="156927"/>
                          <a:pt x="139489" y="156927"/>
                        </a:cubicBezTo>
                        <a:lnTo>
                          <a:pt x="17438" y="156927"/>
                        </a:lnTo>
                        <a:cubicBezTo>
                          <a:pt x="7808" y="156927"/>
                          <a:pt x="0" y="149119"/>
                          <a:pt x="0" y="139489"/>
                        </a:cubicBezTo>
                        <a:close/>
                      </a:path>
                    </a:pathLst>
                  </a:custGeom>
                  <a:solidFill>
                    <a:srgbClr val="2F2F2F"/>
                  </a:solidFill>
                  <a:ln w="7144" cap="flat">
                    <a:noFill/>
                    <a:prstDash val="solid"/>
                    <a:miter/>
                  </a:ln>
                </p:spPr>
                <p:txBody>
                  <a:bodyPr rtlCol="0" anchor="ctr"/>
                  <a:lstStyle/>
                  <a:p>
                    <a:endParaRPr lang="en-ID"/>
                  </a:p>
                </p:txBody>
              </p:sp>
              <p:sp>
                <p:nvSpPr>
                  <p:cNvPr id="299" name="Freeform: Shape 298">
                    <a:extLst>
                      <a:ext uri="{FF2B5EF4-FFF2-40B4-BE49-F238E27FC236}">
                        <a16:creationId xmlns:a16="http://schemas.microsoft.com/office/drawing/2014/main" id="{71E620E0-EE45-46CC-B471-4662DB73E1B7}"/>
                      </a:ext>
                    </a:extLst>
                  </p:cNvPr>
                  <p:cNvSpPr/>
                  <p:nvPr/>
                </p:nvSpPr>
                <p:spPr>
                  <a:xfrm>
                    <a:off x="7715100" y="3419855"/>
                    <a:ext cx="156926" cy="156926"/>
                  </a:xfrm>
                  <a:custGeom>
                    <a:avLst/>
                    <a:gdLst>
                      <a:gd name="connsiteX0" fmla="*/ 0 w 156926"/>
                      <a:gd name="connsiteY0" fmla="*/ 139489 h 156926"/>
                      <a:gd name="connsiteX1" fmla="*/ 0 w 156926"/>
                      <a:gd name="connsiteY1" fmla="*/ 17438 h 156926"/>
                      <a:gd name="connsiteX2" fmla="*/ 17438 w 156926"/>
                      <a:gd name="connsiteY2" fmla="*/ 0 h 156926"/>
                      <a:gd name="connsiteX3" fmla="*/ 139489 w 156926"/>
                      <a:gd name="connsiteY3" fmla="*/ 0 h 156926"/>
                      <a:gd name="connsiteX4" fmla="*/ 156927 w 156926"/>
                      <a:gd name="connsiteY4" fmla="*/ 17438 h 156926"/>
                      <a:gd name="connsiteX5" fmla="*/ 156927 w 156926"/>
                      <a:gd name="connsiteY5" fmla="*/ 139489 h 156926"/>
                      <a:gd name="connsiteX6" fmla="*/ 139489 w 156926"/>
                      <a:gd name="connsiteY6" fmla="*/ 156927 h 156926"/>
                      <a:gd name="connsiteX7" fmla="*/ 17431 w 156926"/>
                      <a:gd name="connsiteY7" fmla="*/ 156927 h 156926"/>
                      <a:gd name="connsiteX8" fmla="*/ 0 w 156926"/>
                      <a:gd name="connsiteY8" fmla="*/ 139489 h 15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6" h="156926">
                        <a:moveTo>
                          <a:pt x="0" y="139489"/>
                        </a:moveTo>
                        <a:lnTo>
                          <a:pt x="0" y="17438"/>
                        </a:lnTo>
                        <a:cubicBezTo>
                          <a:pt x="0" y="7808"/>
                          <a:pt x="7808" y="0"/>
                          <a:pt x="17438" y="0"/>
                        </a:cubicBezTo>
                        <a:lnTo>
                          <a:pt x="139489" y="0"/>
                        </a:lnTo>
                        <a:cubicBezTo>
                          <a:pt x="149119" y="0"/>
                          <a:pt x="156927" y="7808"/>
                          <a:pt x="156927" y="17438"/>
                        </a:cubicBezTo>
                        <a:lnTo>
                          <a:pt x="156927" y="139489"/>
                        </a:lnTo>
                        <a:cubicBezTo>
                          <a:pt x="156927" y="149119"/>
                          <a:pt x="149119" y="156927"/>
                          <a:pt x="139489" y="156927"/>
                        </a:cubicBezTo>
                        <a:lnTo>
                          <a:pt x="17431" y="156927"/>
                        </a:lnTo>
                        <a:cubicBezTo>
                          <a:pt x="7801" y="156927"/>
                          <a:pt x="0" y="149119"/>
                          <a:pt x="0" y="139489"/>
                        </a:cubicBezTo>
                        <a:close/>
                      </a:path>
                    </a:pathLst>
                  </a:custGeom>
                  <a:solidFill>
                    <a:srgbClr val="2F2F2F"/>
                  </a:solidFill>
                  <a:ln w="7144" cap="flat">
                    <a:noFill/>
                    <a:prstDash val="solid"/>
                    <a:miter/>
                  </a:ln>
                </p:spPr>
                <p:txBody>
                  <a:bodyPr rtlCol="0" anchor="ctr"/>
                  <a:lstStyle/>
                  <a:p>
                    <a:endParaRPr lang="en-ID"/>
                  </a:p>
                </p:txBody>
              </p:sp>
              <p:sp>
                <p:nvSpPr>
                  <p:cNvPr id="300" name="Freeform: Shape 299">
                    <a:extLst>
                      <a:ext uri="{FF2B5EF4-FFF2-40B4-BE49-F238E27FC236}">
                        <a16:creationId xmlns:a16="http://schemas.microsoft.com/office/drawing/2014/main" id="{814F3C1F-CC52-4BBF-93AD-52F8BBE4E326}"/>
                      </a:ext>
                    </a:extLst>
                  </p:cNvPr>
                  <p:cNvSpPr/>
                  <p:nvPr/>
                </p:nvSpPr>
                <p:spPr>
                  <a:xfrm>
                    <a:off x="7904880" y="3419855"/>
                    <a:ext cx="156926" cy="156926"/>
                  </a:xfrm>
                  <a:custGeom>
                    <a:avLst/>
                    <a:gdLst>
                      <a:gd name="connsiteX0" fmla="*/ 0 w 156926"/>
                      <a:gd name="connsiteY0" fmla="*/ 139489 h 156926"/>
                      <a:gd name="connsiteX1" fmla="*/ 0 w 156926"/>
                      <a:gd name="connsiteY1" fmla="*/ 17438 h 156926"/>
                      <a:gd name="connsiteX2" fmla="*/ 17438 w 156926"/>
                      <a:gd name="connsiteY2" fmla="*/ 0 h 156926"/>
                      <a:gd name="connsiteX3" fmla="*/ 139489 w 156926"/>
                      <a:gd name="connsiteY3" fmla="*/ 0 h 156926"/>
                      <a:gd name="connsiteX4" fmla="*/ 156927 w 156926"/>
                      <a:gd name="connsiteY4" fmla="*/ 17438 h 156926"/>
                      <a:gd name="connsiteX5" fmla="*/ 156927 w 156926"/>
                      <a:gd name="connsiteY5" fmla="*/ 139489 h 156926"/>
                      <a:gd name="connsiteX6" fmla="*/ 139489 w 156926"/>
                      <a:gd name="connsiteY6" fmla="*/ 156927 h 156926"/>
                      <a:gd name="connsiteX7" fmla="*/ 17438 w 156926"/>
                      <a:gd name="connsiteY7" fmla="*/ 156927 h 156926"/>
                      <a:gd name="connsiteX8" fmla="*/ 0 w 156926"/>
                      <a:gd name="connsiteY8" fmla="*/ 139489 h 15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6" h="156926">
                        <a:moveTo>
                          <a:pt x="0" y="139489"/>
                        </a:moveTo>
                        <a:lnTo>
                          <a:pt x="0" y="17438"/>
                        </a:lnTo>
                        <a:cubicBezTo>
                          <a:pt x="0" y="7808"/>
                          <a:pt x="7808" y="0"/>
                          <a:pt x="17438" y="0"/>
                        </a:cubicBezTo>
                        <a:lnTo>
                          <a:pt x="139489" y="0"/>
                        </a:lnTo>
                        <a:cubicBezTo>
                          <a:pt x="149119" y="0"/>
                          <a:pt x="156927" y="7808"/>
                          <a:pt x="156927" y="17438"/>
                        </a:cubicBezTo>
                        <a:lnTo>
                          <a:pt x="156927" y="139489"/>
                        </a:lnTo>
                        <a:cubicBezTo>
                          <a:pt x="156927" y="149119"/>
                          <a:pt x="149119" y="156927"/>
                          <a:pt x="139489" y="156927"/>
                        </a:cubicBezTo>
                        <a:lnTo>
                          <a:pt x="17438" y="156927"/>
                        </a:lnTo>
                        <a:cubicBezTo>
                          <a:pt x="7808" y="156927"/>
                          <a:pt x="0" y="149119"/>
                          <a:pt x="0" y="139489"/>
                        </a:cubicBezTo>
                        <a:close/>
                      </a:path>
                    </a:pathLst>
                  </a:custGeom>
                  <a:solidFill>
                    <a:srgbClr val="2F2F2F"/>
                  </a:solidFill>
                  <a:ln w="7144" cap="flat">
                    <a:noFill/>
                    <a:prstDash val="solid"/>
                    <a:miter/>
                  </a:ln>
                </p:spPr>
                <p:txBody>
                  <a:bodyPr rtlCol="0" anchor="ctr"/>
                  <a:lstStyle/>
                  <a:p>
                    <a:endParaRPr lang="en-ID"/>
                  </a:p>
                </p:txBody>
              </p:sp>
              <p:sp>
                <p:nvSpPr>
                  <p:cNvPr id="301" name="Freeform: Shape 300">
                    <a:extLst>
                      <a:ext uri="{FF2B5EF4-FFF2-40B4-BE49-F238E27FC236}">
                        <a16:creationId xmlns:a16="http://schemas.microsoft.com/office/drawing/2014/main" id="{6CA46AB3-0F39-45DC-B572-2A737FAA532C}"/>
                      </a:ext>
                    </a:extLst>
                  </p:cNvPr>
                  <p:cNvSpPr/>
                  <p:nvPr/>
                </p:nvSpPr>
                <p:spPr>
                  <a:xfrm>
                    <a:off x="8094661" y="3419855"/>
                    <a:ext cx="156926" cy="156926"/>
                  </a:xfrm>
                  <a:custGeom>
                    <a:avLst/>
                    <a:gdLst>
                      <a:gd name="connsiteX0" fmla="*/ 0 w 156926"/>
                      <a:gd name="connsiteY0" fmla="*/ 139489 h 156926"/>
                      <a:gd name="connsiteX1" fmla="*/ 0 w 156926"/>
                      <a:gd name="connsiteY1" fmla="*/ 17438 h 156926"/>
                      <a:gd name="connsiteX2" fmla="*/ 17438 w 156926"/>
                      <a:gd name="connsiteY2" fmla="*/ 0 h 156926"/>
                      <a:gd name="connsiteX3" fmla="*/ 139489 w 156926"/>
                      <a:gd name="connsiteY3" fmla="*/ 0 h 156926"/>
                      <a:gd name="connsiteX4" fmla="*/ 156927 w 156926"/>
                      <a:gd name="connsiteY4" fmla="*/ 17438 h 156926"/>
                      <a:gd name="connsiteX5" fmla="*/ 156927 w 156926"/>
                      <a:gd name="connsiteY5" fmla="*/ 139489 h 156926"/>
                      <a:gd name="connsiteX6" fmla="*/ 139489 w 156926"/>
                      <a:gd name="connsiteY6" fmla="*/ 156927 h 156926"/>
                      <a:gd name="connsiteX7" fmla="*/ 17438 w 156926"/>
                      <a:gd name="connsiteY7" fmla="*/ 156927 h 156926"/>
                      <a:gd name="connsiteX8" fmla="*/ 0 w 156926"/>
                      <a:gd name="connsiteY8" fmla="*/ 139489 h 15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6" h="156926">
                        <a:moveTo>
                          <a:pt x="0" y="139489"/>
                        </a:moveTo>
                        <a:lnTo>
                          <a:pt x="0" y="17438"/>
                        </a:lnTo>
                        <a:cubicBezTo>
                          <a:pt x="0" y="7808"/>
                          <a:pt x="7808" y="0"/>
                          <a:pt x="17438" y="0"/>
                        </a:cubicBezTo>
                        <a:lnTo>
                          <a:pt x="139489" y="0"/>
                        </a:lnTo>
                        <a:cubicBezTo>
                          <a:pt x="149119" y="0"/>
                          <a:pt x="156927" y="7808"/>
                          <a:pt x="156927" y="17438"/>
                        </a:cubicBezTo>
                        <a:lnTo>
                          <a:pt x="156927" y="139489"/>
                        </a:lnTo>
                        <a:cubicBezTo>
                          <a:pt x="156927" y="149119"/>
                          <a:pt x="149119" y="156927"/>
                          <a:pt x="139489" y="156927"/>
                        </a:cubicBezTo>
                        <a:lnTo>
                          <a:pt x="17438" y="156927"/>
                        </a:lnTo>
                        <a:cubicBezTo>
                          <a:pt x="7808" y="156927"/>
                          <a:pt x="0" y="149119"/>
                          <a:pt x="0" y="139489"/>
                        </a:cubicBezTo>
                        <a:close/>
                      </a:path>
                    </a:pathLst>
                  </a:custGeom>
                  <a:solidFill>
                    <a:srgbClr val="2F2F2F"/>
                  </a:solidFill>
                  <a:ln w="7144" cap="flat">
                    <a:noFill/>
                    <a:prstDash val="solid"/>
                    <a:miter/>
                  </a:ln>
                </p:spPr>
                <p:txBody>
                  <a:bodyPr rtlCol="0" anchor="ctr"/>
                  <a:lstStyle/>
                  <a:p>
                    <a:endParaRPr lang="en-ID"/>
                  </a:p>
                </p:txBody>
              </p:sp>
              <p:sp>
                <p:nvSpPr>
                  <p:cNvPr id="302" name="Freeform: Shape 301">
                    <a:extLst>
                      <a:ext uri="{FF2B5EF4-FFF2-40B4-BE49-F238E27FC236}">
                        <a16:creationId xmlns:a16="http://schemas.microsoft.com/office/drawing/2014/main" id="{3B01B621-6FFB-4B1B-8862-E3E4592E953B}"/>
                      </a:ext>
                    </a:extLst>
                  </p:cNvPr>
                  <p:cNvSpPr/>
                  <p:nvPr/>
                </p:nvSpPr>
                <p:spPr>
                  <a:xfrm>
                    <a:off x="8284442" y="3419855"/>
                    <a:ext cx="156926" cy="156926"/>
                  </a:xfrm>
                  <a:custGeom>
                    <a:avLst/>
                    <a:gdLst>
                      <a:gd name="connsiteX0" fmla="*/ 0 w 156926"/>
                      <a:gd name="connsiteY0" fmla="*/ 139489 h 156926"/>
                      <a:gd name="connsiteX1" fmla="*/ 0 w 156926"/>
                      <a:gd name="connsiteY1" fmla="*/ 17438 h 156926"/>
                      <a:gd name="connsiteX2" fmla="*/ 17438 w 156926"/>
                      <a:gd name="connsiteY2" fmla="*/ 0 h 156926"/>
                      <a:gd name="connsiteX3" fmla="*/ 139489 w 156926"/>
                      <a:gd name="connsiteY3" fmla="*/ 0 h 156926"/>
                      <a:gd name="connsiteX4" fmla="*/ 156927 w 156926"/>
                      <a:gd name="connsiteY4" fmla="*/ 17438 h 156926"/>
                      <a:gd name="connsiteX5" fmla="*/ 156927 w 156926"/>
                      <a:gd name="connsiteY5" fmla="*/ 139489 h 156926"/>
                      <a:gd name="connsiteX6" fmla="*/ 139489 w 156926"/>
                      <a:gd name="connsiteY6" fmla="*/ 156927 h 156926"/>
                      <a:gd name="connsiteX7" fmla="*/ 17438 w 156926"/>
                      <a:gd name="connsiteY7" fmla="*/ 156927 h 156926"/>
                      <a:gd name="connsiteX8" fmla="*/ 0 w 156926"/>
                      <a:gd name="connsiteY8" fmla="*/ 139489 h 15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6" h="156926">
                        <a:moveTo>
                          <a:pt x="0" y="139489"/>
                        </a:moveTo>
                        <a:lnTo>
                          <a:pt x="0" y="17438"/>
                        </a:lnTo>
                        <a:cubicBezTo>
                          <a:pt x="0" y="7808"/>
                          <a:pt x="7808" y="0"/>
                          <a:pt x="17438" y="0"/>
                        </a:cubicBezTo>
                        <a:lnTo>
                          <a:pt x="139489" y="0"/>
                        </a:lnTo>
                        <a:cubicBezTo>
                          <a:pt x="149119" y="0"/>
                          <a:pt x="156927" y="7808"/>
                          <a:pt x="156927" y="17438"/>
                        </a:cubicBezTo>
                        <a:lnTo>
                          <a:pt x="156927" y="139489"/>
                        </a:lnTo>
                        <a:cubicBezTo>
                          <a:pt x="156927" y="149119"/>
                          <a:pt x="149119" y="156927"/>
                          <a:pt x="139489" y="156927"/>
                        </a:cubicBezTo>
                        <a:lnTo>
                          <a:pt x="17438" y="156927"/>
                        </a:lnTo>
                        <a:cubicBezTo>
                          <a:pt x="7808" y="156927"/>
                          <a:pt x="0" y="149119"/>
                          <a:pt x="0" y="139489"/>
                        </a:cubicBezTo>
                        <a:close/>
                      </a:path>
                    </a:pathLst>
                  </a:custGeom>
                  <a:solidFill>
                    <a:srgbClr val="2F2F2F"/>
                  </a:solidFill>
                  <a:ln w="7144" cap="flat">
                    <a:noFill/>
                    <a:prstDash val="solid"/>
                    <a:miter/>
                  </a:ln>
                </p:spPr>
                <p:txBody>
                  <a:bodyPr rtlCol="0" anchor="ctr"/>
                  <a:lstStyle/>
                  <a:p>
                    <a:endParaRPr lang="en-ID"/>
                  </a:p>
                </p:txBody>
              </p:sp>
              <p:sp>
                <p:nvSpPr>
                  <p:cNvPr id="303" name="Freeform: Shape 302">
                    <a:extLst>
                      <a:ext uri="{FF2B5EF4-FFF2-40B4-BE49-F238E27FC236}">
                        <a16:creationId xmlns:a16="http://schemas.microsoft.com/office/drawing/2014/main" id="{BC170E9D-ED7B-4FF5-AC07-F7E6666036F1}"/>
                      </a:ext>
                    </a:extLst>
                  </p:cNvPr>
                  <p:cNvSpPr/>
                  <p:nvPr/>
                </p:nvSpPr>
                <p:spPr>
                  <a:xfrm>
                    <a:off x="8474223" y="3419855"/>
                    <a:ext cx="156926" cy="156926"/>
                  </a:xfrm>
                  <a:custGeom>
                    <a:avLst/>
                    <a:gdLst>
                      <a:gd name="connsiteX0" fmla="*/ 0 w 156926"/>
                      <a:gd name="connsiteY0" fmla="*/ 139489 h 156926"/>
                      <a:gd name="connsiteX1" fmla="*/ 0 w 156926"/>
                      <a:gd name="connsiteY1" fmla="*/ 17438 h 156926"/>
                      <a:gd name="connsiteX2" fmla="*/ 17438 w 156926"/>
                      <a:gd name="connsiteY2" fmla="*/ 0 h 156926"/>
                      <a:gd name="connsiteX3" fmla="*/ 139489 w 156926"/>
                      <a:gd name="connsiteY3" fmla="*/ 0 h 156926"/>
                      <a:gd name="connsiteX4" fmla="*/ 156927 w 156926"/>
                      <a:gd name="connsiteY4" fmla="*/ 17438 h 156926"/>
                      <a:gd name="connsiteX5" fmla="*/ 156927 w 156926"/>
                      <a:gd name="connsiteY5" fmla="*/ 139489 h 156926"/>
                      <a:gd name="connsiteX6" fmla="*/ 139489 w 156926"/>
                      <a:gd name="connsiteY6" fmla="*/ 156927 h 156926"/>
                      <a:gd name="connsiteX7" fmla="*/ 17438 w 156926"/>
                      <a:gd name="connsiteY7" fmla="*/ 156927 h 156926"/>
                      <a:gd name="connsiteX8" fmla="*/ 0 w 156926"/>
                      <a:gd name="connsiteY8" fmla="*/ 139489 h 15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6" h="156926">
                        <a:moveTo>
                          <a:pt x="0" y="139489"/>
                        </a:moveTo>
                        <a:lnTo>
                          <a:pt x="0" y="17438"/>
                        </a:lnTo>
                        <a:cubicBezTo>
                          <a:pt x="0" y="7808"/>
                          <a:pt x="7808" y="0"/>
                          <a:pt x="17438" y="0"/>
                        </a:cubicBezTo>
                        <a:lnTo>
                          <a:pt x="139489" y="0"/>
                        </a:lnTo>
                        <a:cubicBezTo>
                          <a:pt x="149119" y="0"/>
                          <a:pt x="156927" y="7808"/>
                          <a:pt x="156927" y="17438"/>
                        </a:cubicBezTo>
                        <a:lnTo>
                          <a:pt x="156927" y="139489"/>
                        </a:lnTo>
                        <a:cubicBezTo>
                          <a:pt x="156927" y="149119"/>
                          <a:pt x="149119" y="156927"/>
                          <a:pt x="139489" y="156927"/>
                        </a:cubicBezTo>
                        <a:lnTo>
                          <a:pt x="17438" y="156927"/>
                        </a:lnTo>
                        <a:cubicBezTo>
                          <a:pt x="7808" y="156927"/>
                          <a:pt x="0" y="149119"/>
                          <a:pt x="0" y="139489"/>
                        </a:cubicBezTo>
                        <a:close/>
                      </a:path>
                    </a:pathLst>
                  </a:custGeom>
                  <a:solidFill>
                    <a:srgbClr val="2F2F2F"/>
                  </a:solidFill>
                  <a:ln w="7144" cap="flat">
                    <a:noFill/>
                    <a:prstDash val="solid"/>
                    <a:miter/>
                  </a:ln>
                </p:spPr>
                <p:txBody>
                  <a:bodyPr rtlCol="0" anchor="ctr"/>
                  <a:lstStyle/>
                  <a:p>
                    <a:endParaRPr lang="en-ID"/>
                  </a:p>
                </p:txBody>
              </p:sp>
              <p:sp>
                <p:nvSpPr>
                  <p:cNvPr id="304" name="Freeform: Shape 303">
                    <a:extLst>
                      <a:ext uri="{FF2B5EF4-FFF2-40B4-BE49-F238E27FC236}">
                        <a16:creationId xmlns:a16="http://schemas.microsoft.com/office/drawing/2014/main" id="{F4C3648B-A1AB-4257-9993-B6279A886568}"/>
                      </a:ext>
                    </a:extLst>
                  </p:cNvPr>
                  <p:cNvSpPr/>
                  <p:nvPr/>
                </p:nvSpPr>
                <p:spPr>
                  <a:xfrm>
                    <a:off x="8664011" y="3419855"/>
                    <a:ext cx="156926" cy="156926"/>
                  </a:xfrm>
                  <a:custGeom>
                    <a:avLst/>
                    <a:gdLst>
                      <a:gd name="connsiteX0" fmla="*/ 0 w 156926"/>
                      <a:gd name="connsiteY0" fmla="*/ 139489 h 156926"/>
                      <a:gd name="connsiteX1" fmla="*/ 0 w 156926"/>
                      <a:gd name="connsiteY1" fmla="*/ 17438 h 156926"/>
                      <a:gd name="connsiteX2" fmla="*/ 17438 w 156926"/>
                      <a:gd name="connsiteY2" fmla="*/ 0 h 156926"/>
                      <a:gd name="connsiteX3" fmla="*/ 139489 w 156926"/>
                      <a:gd name="connsiteY3" fmla="*/ 0 h 156926"/>
                      <a:gd name="connsiteX4" fmla="*/ 156927 w 156926"/>
                      <a:gd name="connsiteY4" fmla="*/ 17438 h 156926"/>
                      <a:gd name="connsiteX5" fmla="*/ 156927 w 156926"/>
                      <a:gd name="connsiteY5" fmla="*/ 139489 h 156926"/>
                      <a:gd name="connsiteX6" fmla="*/ 139489 w 156926"/>
                      <a:gd name="connsiteY6" fmla="*/ 156927 h 156926"/>
                      <a:gd name="connsiteX7" fmla="*/ 17438 w 156926"/>
                      <a:gd name="connsiteY7" fmla="*/ 156927 h 156926"/>
                      <a:gd name="connsiteX8" fmla="*/ 0 w 156926"/>
                      <a:gd name="connsiteY8" fmla="*/ 139489 h 15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6" h="156926">
                        <a:moveTo>
                          <a:pt x="0" y="139489"/>
                        </a:moveTo>
                        <a:lnTo>
                          <a:pt x="0" y="17438"/>
                        </a:lnTo>
                        <a:cubicBezTo>
                          <a:pt x="0" y="7808"/>
                          <a:pt x="7808" y="0"/>
                          <a:pt x="17438" y="0"/>
                        </a:cubicBezTo>
                        <a:lnTo>
                          <a:pt x="139489" y="0"/>
                        </a:lnTo>
                        <a:cubicBezTo>
                          <a:pt x="149119" y="0"/>
                          <a:pt x="156927" y="7808"/>
                          <a:pt x="156927" y="17438"/>
                        </a:cubicBezTo>
                        <a:lnTo>
                          <a:pt x="156927" y="139489"/>
                        </a:lnTo>
                        <a:cubicBezTo>
                          <a:pt x="156927" y="149119"/>
                          <a:pt x="149119" y="156927"/>
                          <a:pt x="139489" y="156927"/>
                        </a:cubicBezTo>
                        <a:lnTo>
                          <a:pt x="17438" y="156927"/>
                        </a:lnTo>
                        <a:cubicBezTo>
                          <a:pt x="7801" y="156927"/>
                          <a:pt x="0" y="149119"/>
                          <a:pt x="0" y="139489"/>
                        </a:cubicBezTo>
                        <a:close/>
                      </a:path>
                    </a:pathLst>
                  </a:custGeom>
                  <a:solidFill>
                    <a:srgbClr val="2F2F2F"/>
                  </a:solidFill>
                  <a:ln w="7144" cap="flat">
                    <a:noFill/>
                    <a:prstDash val="solid"/>
                    <a:miter/>
                  </a:ln>
                </p:spPr>
                <p:txBody>
                  <a:bodyPr rtlCol="0" anchor="ctr"/>
                  <a:lstStyle/>
                  <a:p>
                    <a:endParaRPr lang="en-ID"/>
                  </a:p>
                </p:txBody>
              </p:sp>
              <p:sp>
                <p:nvSpPr>
                  <p:cNvPr id="305" name="Freeform: Shape 304">
                    <a:extLst>
                      <a:ext uri="{FF2B5EF4-FFF2-40B4-BE49-F238E27FC236}">
                        <a16:creationId xmlns:a16="http://schemas.microsoft.com/office/drawing/2014/main" id="{B98B85C6-1964-4CF3-A643-EB119DC33D61}"/>
                      </a:ext>
                    </a:extLst>
                  </p:cNvPr>
                  <p:cNvSpPr/>
                  <p:nvPr/>
                </p:nvSpPr>
                <p:spPr>
                  <a:xfrm>
                    <a:off x="8853792" y="3419855"/>
                    <a:ext cx="156926" cy="156926"/>
                  </a:xfrm>
                  <a:custGeom>
                    <a:avLst/>
                    <a:gdLst>
                      <a:gd name="connsiteX0" fmla="*/ 0 w 156926"/>
                      <a:gd name="connsiteY0" fmla="*/ 139489 h 156926"/>
                      <a:gd name="connsiteX1" fmla="*/ 0 w 156926"/>
                      <a:gd name="connsiteY1" fmla="*/ 17438 h 156926"/>
                      <a:gd name="connsiteX2" fmla="*/ 17438 w 156926"/>
                      <a:gd name="connsiteY2" fmla="*/ 0 h 156926"/>
                      <a:gd name="connsiteX3" fmla="*/ 139489 w 156926"/>
                      <a:gd name="connsiteY3" fmla="*/ 0 h 156926"/>
                      <a:gd name="connsiteX4" fmla="*/ 156927 w 156926"/>
                      <a:gd name="connsiteY4" fmla="*/ 17438 h 156926"/>
                      <a:gd name="connsiteX5" fmla="*/ 156927 w 156926"/>
                      <a:gd name="connsiteY5" fmla="*/ 139489 h 156926"/>
                      <a:gd name="connsiteX6" fmla="*/ 139489 w 156926"/>
                      <a:gd name="connsiteY6" fmla="*/ 156927 h 156926"/>
                      <a:gd name="connsiteX7" fmla="*/ 17438 w 156926"/>
                      <a:gd name="connsiteY7" fmla="*/ 156927 h 156926"/>
                      <a:gd name="connsiteX8" fmla="*/ 0 w 156926"/>
                      <a:gd name="connsiteY8" fmla="*/ 139489 h 15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6" h="156926">
                        <a:moveTo>
                          <a:pt x="0" y="139489"/>
                        </a:moveTo>
                        <a:lnTo>
                          <a:pt x="0" y="17438"/>
                        </a:lnTo>
                        <a:cubicBezTo>
                          <a:pt x="0" y="7808"/>
                          <a:pt x="7808" y="0"/>
                          <a:pt x="17438" y="0"/>
                        </a:cubicBezTo>
                        <a:lnTo>
                          <a:pt x="139489" y="0"/>
                        </a:lnTo>
                        <a:cubicBezTo>
                          <a:pt x="149118" y="0"/>
                          <a:pt x="156927" y="7808"/>
                          <a:pt x="156927" y="17438"/>
                        </a:cubicBezTo>
                        <a:lnTo>
                          <a:pt x="156927" y="139489"/>
                        </a:lnTo>
                        <a:cubicBezTo>
                          <a:pt x="156927" y="149119"/>
                          <a:pt x="149118" y="156927"/>
                          <a:pt x="139489" y="156927"/>
                        </a:cubicBezTo>
                        <a:lnTo>
                          <a:pt x="17438" y="156927"/>
                        </a:lnTo>
                        <a:cubicBezTo>
                          <a:pt x="7801" y="156927"/>
                          <a:pt x="0" y="149119"/>
                          <a:pt x="0" y="139489"/>
                        </a:cubicBezTo>
                        <a:close/>
                      </a:path>
                    </a:pathLst>
                  </a:custGeom>
                  <a:solidFill>
                    <a:srgbClr val="2F2F2F"/>
                  </a:solidFill>
                  <a:ln w="7144" cap="flat">
                    <a:noFill/>
                    <a:prstDash val="solid"/>
                    <a:miter/>
                  </a:ln>
                </p:spPr>
                <p:txBody>
                  <a:bodyPr rtlCol="0" anchor="ctr"/>
                  <a:lstStyle/>
                  <a:p>
                    <a:endParaRPr lang="en-ID"/>
                  </a:p>
                </p:txBody>
              </p:sp>
              <p:sp>
                <p:nvSpPr>
                  <p:cNvPr id="306" name="Freeform: Shape 305">
                    <a:extLst>
                      <a:ext uri="{FF2B5EF4-FFF2-40B4-BE49-F238E27FC236}">
                        <a16:creationId xmlns:a16="http://schemas.microsoft.com/office/drawing/2014/main" id="{5A85E259-8DDF-41EF-833D-91AE9A715425}"/>
                      </a:ext>
                    </a:extLst>
                  </p:cNvPr>
                  <p:cNvSpPr/>
                  <p:nvPr/>
                </p:nvSpPr>
                <p:spPr>
                  <a:xfrm>
                    <a:off x="9043573" y="3419855"/>
                    <a:ext cx="156926" cy="156926"/>
                  </a:xfrm>
                  <a:custGeom>
                    <a:avLst/>
                    <a:gdLst>
                      <a:gd name="connsiteX0" fmla="*/ 0 w 156926"/>
                      <a:gd name="connsiteY0" fmla="*/ 139489 h 156926"/>
                      <a:gd name="connsiteX1" fmla="*/ 0 w 156926"/>
                      <a:gd name="connsiteY1" fmla="*/ 17438 h 156926"/>
                      <a:gd name="connsiteX2" fmla="*/ 17438 w 156926"/>
                      <a:gd name="connsiteY2" fmla="*/ 0 h 156926"/>
                      <a:gd name="connsiteX3" fmla="*/ 139489 w 156926"/>
                      <a:gd name="connsiteY3" fmla="*/ 0 h 156926"/>
                      <a:gd name="connsiteX4" fmla="*/ 156927 w 156926"/>
                      <a:gd name="connsiteY4" fmla="*/ 17438 h 156926"/>
                      <a:gd name="connsiteX5" fmla="*/ 156927 w 156926"/>
                      <a:gd name="connsiteY5" fmla="*/ 139489 h 156926"/>
                      <a:gd name="connsiteX6" fmla="*/ 139489 w 156926"/>
                      <a:gd name="connsiteY6" fmla="*/ 156927 h 156926"/>
                      <a:gd name="connsiteX7" fmla="*/ 17438 w 156926"/>
                      <a:gd name="connsiteY7" fmla="*/ 156927 h 156926"/>
                      <a:gd name="connsiteX8" fmla="*/ 0 w 156926"/>
                      <a:gd name="connsiteY8" fmla="*/ 139489 h 15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6" h="156926">
                        <a:moveTo>
                          <a:pt x="0" y="139489"/>
                        </a:moveTo>
                        <a:lnTo>
                          <a:pt x="0" y="17438"/>
                        </a:lnTo>
                        <a:cubicBezTo>
                          <a:pt x="0" y="7808"/>
                          <a:pt x="7808" y="0"/>
                          <a:pt x="17438" y="0"/>
                        </a:cubicBezTo>
                        <a:lnTo>
                          <a:pt x="139489" y="0"/>
                        </a:lnTo>
                        <a:cubicBezTo>
                          <a:pt x="149119" y="0"/>
                          <a:pt x="156927" y="7808"/>
                          <a:pt x="156927" y="17438"/>
                        </a:cubicBezTo>
                        <a:lnTo>
                          <a:pt x="156927" y="139489"/>
                        </a:lnTo>
                        <a:cubicBezTo>
                          <a:pt x="156927" y="149119"/>
                          <a:pt x="149119" y="156927"/>
                          <a:pt x="139489" y="156927"/>
                        </a:cubicBezTo>
                        <a:lnTo>
                          <a:pt x="17438" y="156927"/>
                        </a:lnTo>
                        <a:cubicBezTo>
                          <a:pt x="7808" y="156927"/>
                          <a:pt x="0" y="149119"/>
                          <a:pt x="0" y="139489"/>
                        </a:cubicBezTo>
                        <a:close/>
                      </a:path>
                    </a:pathLst>
                  </a:custGeom>
                  <a:solidFill>
                    <a:srgbClr val="2F2F2F"/>
                  </a:solidFill>
                  <a:ln w="7144" cap="flat">
                    <a:noFill/>
                    <a:prstDash val="solid"/>
                    <a:miter/>
                  </a:ln>
                </p:spPr>
                <p:txBody>
                  <a:bodyPr rtlCol="0" anchor="ctr"/>
                  <a:lstStyle/>
                  <a:p>
                    <a:endParaRPr lang="en-ID"/>
                  </a:p>
                </p:txBody>
              </p:sp>
              <p:sp>
                <p:nvSpPr>
                  <p:cNvPr id="307" name="Freeform: Shape 306">
                    <a:extLst>
                      <a:ext uri="{FF2B5EF4-FFF2-40B4-BE49-F238E27FC236}">
                        <a16:creationId xmlns:a16="http://schemas.microsoft.com/office/drawing/2014/main" id="{AA36278F-0ABC-4BBF-B253-FD4CFB2EA6B5}"/>
                      </a:ext>
                    </a:extLst>
                  </p:cNvPr>
                  <p:cNvSpPr/>
                  <p:nvPr/>
                </p:nvSpPr>
                <p:spPr>
                  <a:xfrm>
                    <a:off x="9233354" y="3419855"/>
                    <a:ext cx="156927" cy="156926"/>
                  </a:xfrm>
                  <a:custGeom>
                    <a:avLst/>
                    <a:gdLst>
                      <a:gd name="connsiteX0" fmla="*/ 0 w 156927"/>
                      <a:gd name="connsiteY0" fmla="*/ 139489 h 156926"/>
                      <a:gd name="connsiteX1" fmla="*/ 0 w 156927"/>
                      <a:gd name="connsiteY1" fmla="*/ 17438 h 156926"/>
                      <a:gd name="connsiteX2" fmla="*/ 17438 w 156927"/>
                      <a:gd name="connsiteY2" fmla="*/ 0 h 156926"/>
                      <a:gd name="connsiteX3" fmla="*/ 139489 w 156927"/>
                      <a:gd name="connsiteY3" fmla="*/ 0 h 156926"/>
                      <a:gd name="connsiteX4" fmla="*/ 156927 w 156927"/>
                      <a:gd name="connsiteY4" fmla="*/ 17438 h 156926"/>
                      <a:gd name="connsiteX5" fmla="*/ 156927 w 156927"/>
                      <a:gd name="connsiteY5" fmla="*/ 139489 h 156926"/>
                      <a:gd name="connsiteX6" fmla="*/ 139489 w 156927"/>
                      <a:gd name="connsiteY6" fmla="*/ 156927 h 156926"/>
                      <a:gd name="connsiteX7" fmla="*/ 17438 w 156927"/>
                      <a:gd name="connsiteY7" fmla="*/ 156927 h 156926"/>
                      <a:gd name="connsiteX8" fmla="*/ 0 w 156927"/>
                      <a:gd name="connsiteY8" fmla="*/ 139489 h 15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7" h="156926">
                        <a:moveTo>
                          <a:pt x="0" y="139489"/>
                        </a:moveTo>
                        <a:lnTo>
                          <a:pt x="0" y="17438"/>
                        </a:lnTo>
                        <a:cubicBezTo>
                          <a:pt x="0" y="7808"/>
                          <a:pt x="7808" y="0"/>
                          <a:pt x="17438" y="0"/>
                        </a:cubicBezTo>
                        <a:lnTo>
                          <a:pt x="139489" y="0"/>
                        </a:lnTo>
                        <a:cubicBezTo>
                          <a:pt x="149119" y="0"/>
                          <a:pt x="156927" y="7808"/>
                          <a:pt x="156927" y="17438"/>
                        </a:cubicBezTo>
                        <a:lnTo>
                          <a:pt x="156927" y="139489"/>
                        </a:lnTo>
                        <a:cubicBezTo>
                          <a:pt x="156927" y="149119"/>
                          <a:pt x="149119" y="156927"/>
                          <a:pt x="139489" y="156927"/>
                        </a:cubicBezTo>
                        <a:lnTo>
                          <a:pt x="17438" y="156927"/>
                        </a:lnTo>
                        <a:cubicBezTo>
                          <a:pt x="7808" y="156927"/>
                          <a:pt x="0" y="149119"/>
                          <a:pt x="0" y="139489"/>
                        </a:cubicBezTo>
                        <a:close/>
                      </a:path>
                    </a:pathLst>
                  </a:custGeom>
                  <a:solidFill>
                    <a:srgbClr val="2F2F2F"/>
                  </a:solidFill>
                  <a:ln w="7144" cap="flat">
                    <a:noFill/>
                    <a:prstDash val="solid"/>
                    <a:miter/>
                  </a:ln>
                </p:spPr>
                <p:txBody>
                  <a:bodyPr rtlCol="0" anchor="ctr"/>
                  <a:lstStyle/>
                  <a:p>
                    <a:endParaRPr lang="en-ID"/>
                  </a:p>
                </p:txBody>
              </p:sp>
            </p:grpSp>
            <p:grpSp>
              <p:nvGrpSpPr>
                <p:cNvPr id="308" name="Graphic 189" descr="Laptop with phone and calculator">
                  <a:extLst>
                    <a:ext uri="{FF2B5EF4-FFF2-40B4-BE49-F238E27FC236}">
                      <a16:creationId xmlns:a16="http://schemas.microsoft.com/office/drawing/2014/main" id="{34468484-C5A6-4764-875E-A810B7E92861}"/>
                    </a:ext>
                  </a:extLst>
                </p:cNvPr>
                <p:cNvGrpSpPr/>
                <p:nvPr/>
              </p:nvGrpSpPr>
              <p:grpSpPr>
                <a:xfrm>
                  <a:off x="7047316" y="3620366"/>
                  <a:ext cx="2623585" cy="156926"/>
                  <a:chOff x="7047316" y="3620366"/>
                  <a:chExt cx="2623585" cy="156926"/>
                </a:xfrm>
                <a:solidFill>
                  <a:srgbClr val="2F2F2F"/>
                </a:solidFill>
              </p:grpSpPr>
              <p:sp>
                <p:nvSpPr>
                  <p:cNvPr id="309" name="Freeform: Shape 308">
                    <a:extLst>
                      <a:ext uri="{FF2B5EF4-FFF2-40B4-BE49-F238E27FC236}">
                        <a16:creationId xmlns:a16="http://schemas.microsoft.com/office/drawing/2014/main" id="{14025149-F587-4FC7-8630-0F10855BBBD3}"/>
                      </a:ext>
                    </a:extLst>
                  </p:cNvPr>
                  <p:cNvSpPr/>
                  <p:nvPr/>
                </p:nvSpPr>
                <p:spPr>
                  <a:xfrm>
                    <a:off x="7047316" y="3620366"/>
                    <a:ext cx="348222" cy="156926"/>
                  </a:xfrm>
                  <a:custGeom>
                    <a:avLst/>
                    <a:gdLst>
                      <a:gd name="connsiteX0" fmla="*/ 330784 w 348222"/>
                      <a:gd name="connsiteY0" fmla="*/ 156927 h 156926"/>
                      <a:gd name="connsiteX1" fmla="*/ 17438 w 348222"/>
                      <a:gd name="connsiteY1" fmla="*/ 156927 h 156926"/>
                      <a:gd name="connsiteX2" fmla="*/ 0 w 348222"/>
                      <a:gd name="connsiteY2" fmla="*/ 139489 h 156926"/>
                      <a:gd name="connsiteX3" fmla="*/ 0 w 348222"/>
                      <a:gd name="connsiteY3" fmla="*/ 17438 h 156926"/>
                      <a:gd name="connsiteX4" fmla="*/ 17438 w 348222"/>
                      <a:gd name="connsiteY4" fmla="*/ 0 h 156926"/>
                      <a:gd name="connsiteX5" fmla="*/ 330784 w 348222"/>
                      <a:gd name="connsiteY5" fmla="*/ 0 h 156926"/>
                      <a:gd name="connsiteX6" fmla="*/ 348222 w 348222"/>
                      <a:gd name="connsiteY6" fmla="*/ 17438 h 156926"/>
                      <a:gd name="connsiteX7" fmla="*/ 348222 w 348222"/>
                      <a:gd name="connsiteY7" fmla="*/ 139489 h 156926"/>
                      <a:gd name="connsiteX8" fmla="*/ 330784 w 348222"/>
                      <a:gd name="connsiteY8" fmla="*/ 156927 h 15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8222" h="156926">
                        <a:moveTo>
                          <a:pt x="330784" y="156927"/>
                        </a:moveTo>
                        <a:lnTo>
                          <a:pt x="17438" y="156927"/>
                        </a:lnTo>
                        <a:cubicBezTo>
                          <a:pt x="7808" y="156927"/>
                          <a:pt x="0" y="149119"/>
                          <a:pt x="0" y="139489"/>
                        </a:cubicBezTo>
                        <a:lnTo>
                          <a:pt x="0" y="17438"/>
                        </a:lnTo>
                        <a:cubicBezTo>
                          <a:pt x="0" y="7808"/>
                          <a:pt x="7808" y="0"/>
                          <a:pt x="17438" y="0"/>
                        </a:cubicBezTo>
                        <a:lnTo>
                          <a:pt x="330784" y="0"/>
                        </a:lnTo>
                        <a:cubicBezTo>
                          <a:pt x="340414" y="0"/>
                          <a:pt x="348222" y="7808"/>
                          <a:pt x="348222" y="17438"/>
                        </a:cubicBezTo>
                        <a:lnTo>
                          <a:pt x="348222" y="139489"/>
                        </a:lnTo>
                        <a:cubicBezTo>
                          <a:pt x="348222" y="149119"/>
                          <a:pt x="340414" y="156927"/>
                          <a:pt x="330784" y="156927"/>
                        </a:cubicBezTo>
                        <a:close/>
                      </a:path>
                    </a:pathLst>
                  </a:custGeom>
                  <a:solidFill>
                    <a:srgbClr val="2F2F2F"/>
                  </a:solidFill>
                  <a:ln w="7144" cap="flat">
                    <a:noFill/>
                    <a:prstDash val="solid"/>
                    <a:miter/>
                  </a:ln>
                </p:spPr>
                <p:txBody>
                  <a:bodyPr rtlCol="0" anchor="ctr"/>
                  <a:lstStyle/>
                  <a:p>
                    <a:endParaRPr lang="en-ID"/>
                  </a:p>
                </p:txBody>
              </p:sp>
              <p:sp>
                <p:nvSpPr>
                  <p:cNvPr id="310" name="Freeform: Shape 309">
                    <a:extLst>
                      <a:ext uri="{FF2B5EF4-FFF2-40B4-BE49-F238E27FC236}">
                        <a16:creationId xmlns:a16="http://schemas.microsoft.com/office/drawing/2014/main" id="{4E6D1FE4-945B-4E79-8F46-1347328F576F}"/>
                      </a:ext>
                    </a:extLst>
                  </p:cNvPr>
                  <p:cNvSpPr/>
                  <p:nvPr/>
                </p:nvSpPr>
                <p:spPr>
                  <a:xfrm>
                    <a:off x="7426885" y="3620366"/>
                    <a:ext cx="156926" cy="156926"/>
                  </a:xfrm>
                  <a:custGeom>
                    <a:avLst/>
                    <a:gdLst>
                      <a:gd name="connsiteX0" fmla="*/ 0 w 156926"/>
                      <a:gd name="connsiteY0" fmla="*/ 139489 h 156926"/>
                      <a:gd name="connsiteX1" fmla="*/ 0 w 156926"/>
                      <a:gd name="connsiteY1" fmla="*/ 17438 h 156926"/>
                      <a:gd name="connsiteX2" fmla="*/ 17438 w 156926"/>
                      <a:gd name="connsiteY2" fmla="*/ 0 h 156926"/>
                      <a:gd name="connsiteX3" fmla="*/ 139489 w 156926"/>
                      <a:gd name="connsiteY3" fmla="*/ 0 h 156926"/>
                      <a:gd name="connsiteX4" fmla="*/ 156927 w 156926"/>
                      <a:gd name="connsiteY4" fmla="*/ 17438 h 156926"/>
                      <a:gd name="connsiteX5" fmla="*/ 156927 w 156926"/>
                      <a:gd name="connsiteY5" fmla="*/ 139489 h 156926"/>
                      <a:gd name="connsiteX6" fmla="*/ 139489 w 156926"/>
                      <a:gd name="connsiteY6" fmla="*/ 156927 h 156926"/>
                      <a:gd name="connsiteX7" fmla="*/ 17438 w 156926"/>
                      <a:gd name="connsiteY7" fmla="*/ 156927 h 156926"/>
                      <a:gd name="connsiteX8" fmla="*/ 0 w 156926"/>
                      <a:gd name="connsiteY8" fmla="*/ 139489 h 15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6" h="156926">
                        <a:moveTo>
                          <a:pt x="0" y="139489"/>
                        </a:moveTo>
                        <a:lnTo>
                          <a:pt x="0" y="17438"/>
                        </a:lnTo>
                        <a:cubicBezTo>
                          <a:pt x="0" y="7808"/>
                          <a:pt x="7808" y="0"/>
                          <a:pt x="17438" y="0"/>
                        </a:cubicBezTo>
                        <a:lnTo>
                          <a:pt x="139489" y="0"/>
                        </a:lnTo>
                        <a:cubicBezTo>
                          <a:pt x="149119" y="0"/>
                          <a:pt x="156927" y="7808"/>
                          <a:pt x="156927" y="17438"/>
                        </a:cubicBezTo>
                        <a:lnTo>
                          <a:pt x="156927" y="139489"/>
                        </a:lnTo>
                        <a:cubicBezTo>
                          <a:pt x="156927" y="149119"/>
                          <a:pt x="149119" y="156927"/>
                          <a:pt x="139489" y="156927"/>
                        </a:cubicBezTo>
                        <a:lnTo>
                          <a:pt x="17438" y="156927"/>
                        </a:lnTo>
                        <a:cubicBezTo>
                          <a:pt x="7808" y="156927"/>
                          <a:pt x="0" y="149119"/>
                          <a:pt x="0" y="139489"/>
                        </a:cubicBezTo>
                        <a:close/>
                      </a:path>
                    </a:pathLst>
                  </a:custGeom>
                  <a:solidFill>
                    <a:srgbClr val="2F2F2F"/>
                  </a:solidFill>
                  <a:ln w="7144" cap="flat">
                    <a:noFill/>
                    <a:prstDash val="solid"/>
                    <a:miter/>
                  </a:ln>
                </p:spPr>
                <p:txBody>
                  <a:bodyPr rtlCol="0" anchor="ctr"/>
                  <a:lstStyle/>
                  <a:p>
                    <a:endParaRPr lang="en-ID"/>
                  </a:p>
                </p:txBody>
              </p:sp>
              <p:sp>
                <p:nvSpPr>
                  <p:cNvPr id="311" name="Freeform: Shape 310">
                    <a:extLst>
                      <a:ext uri="{FF2B5EF4-FFF2-40B4-BE49-F238E27FC236}">
                        <a16:creationId xmlns:a16="http://schemas.microsoft.com/office/drawing/2014/main" id="{DCF553B8-3B6E-4E2F-924C-94F367E70E01}"/>
                      </a:ext>
                    </a:extLst>
                  </p:cNvPr>
                  <p:cNvSpPr/>
                  <p:nvPr/>
                </p:nvSpPr>
                <p:spPr>
                  <a:xfrm>
                    <a:off x="7616666" y="3620366"/>
                    <a:ext cx="156926" cy="156926"/>
                  </a:xfrm>
                  <a:custGeom>
                    <a:avLst/>
                    <a:gdLst>
                      <a:gd name="connsiteX0" fmla="*/ 0 w 156926"/>
                      <a:gd name="connsiteY0" fmla="*/ 139489 h 156926"/>
                      <a:gd name="connsiteX1" fmla="*/ 0 w 156926"/>
                      <a:gd name="connsiteY1" fmla="*/ 17438 h 156926"/>
                      <a:gd name="connsiteX2" fmla="*/ 17438 w 156926"/>
                      <a:gd name="connsiteY2" fmla="*/ 0 h 156926"/>
                      <a:gd name="connsiteX3" fmla="*/ 139489 w 156926"/>
                      <a:gd name="connsiteY3" fmla="*/ 0 h 156926"/>
                      <a:gd name="connsiteX4" fmla="*/ 156927 w 156926"/>
                      <a:gd name="connsiteY4" fmla="*/ 17438 h 156926"/>
                      <a:gd name="connsiteX5" fmla="*/ 156927 w 156926"/>
                      <a:gd name="connsiteY5" fmla="*/ 139489 h 156926"/>
                      <a:gd name="connsiteX6" fmla="*/ 139489 w 156926"/>
                      <a:gd name="connsiteY6" fmla="*/ 156927 h 156926"/>
                      <a:gd name="connsiteX7" fmla="*/ 17438 w 156926"/>
                      <a:gd name="connsiteY7" fmla="*/ 156927 h 156926"/>
                      <a:gd name="connsiteX8" fmla="*/ 0 w 156926"/>
                      <a:gd name="connsiteY8" fmla="*/ 139489 h 15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6" h="156926">
                        <a:moveTo>
                          <a:pt x="0" y="139489"/>
                        </a:moveTo>
                        <a:lnTo>
                          <a:pt x="0" y="17438"/>
                        </a:lnTo>
                        <a:cubicBezTo>
                          <a:pt x="0" y="7808"/>
                          <a:pt x="7808" y="0"/>
                          <a:pt x="17438" y="0"/>
                        </a:cubicBezTo>
                        <a:lnTo>
                          <a:pt x="139489" y="0"/>
                        </a:lnTo>
                        <a:cubicBezTo>
                          <a:pt x="149119" y="0"/>
                          <a:pt x="156927" y="7808"/>
                          <a:pt x="156927" y="17438"/>
                        </a:cubicBezTo>
                        <a:lnTo>
                          <a:pt x="156927" y="139489"/>
                        </a:lnTo>
                        <a:cubicBezTo>
                          <a:pt x="156927" y="149119"/>
                          <a:pt x="149119" y="156927"/>
                          <a:pt x="139489" y="156927"/>
                        </a:cubicBezTo>
                        <a:lnTo>
                          <a:pt x="17438" y="156927"/>
                        </a:lnTo>
                        <a:cubicBezTo>
                          <a:pt x="7808" y="156927"/>
                          <a:pt x="0" y="149119"/>
                          <a:pt x="0" y="139489"/>
                        </a:cubicBezTo>
                        <a:close/>
                      </a:path>
                    </a:pathLst>
                  </a:custGeom>
                  <a:solidFill>
                    <a:srgbClr val="2F2F2F"/>
                  </a:solidFill>
                  <a:ln w="7144" cap="flat">
                    <a:noFill/>
                    <a:prstDash val="solid"/>
                    <a:miter/>
                  </a:ln>
                </p:spPr>
                <p:txBody>
                  <a:bodyPr rtlCol="0" anchor="ctr"/>
                  <a:lstStyle/>
                  <a:p>
                    <a:endParaRPr lang="en-ID"/>
                  </a:p>
                </p:txBody>
              </p:sp>
              <p:sp>
                <p:nvSpPr>
                  <p:cNvPr id="312" name="Freeform: Shape 311">
                    <a:extLst>
                      <a:ext uri="{FF2B5EF4-FFF2-40B4-BE49-F238E27FC236}">
                        <a16:creationId xmlns:a16="http://schemas.microsoft.com/office/drawing/2014/main" id="{2FB3F775-A2B3-40A2-B4E2-D5BCB3E1C8EC}"/>
                      </a:ext>
                    </a:extLst>
                  </p:cNvPr>
                  <p:cNvSpPr/>
                  <p:nvPr/>
                </p:nvSpPr>
                <p:spPr>
                  <a:xfrm>
                    <a:off x="7806454" y="3620366"/>
                    <a:ext cx="156926" cy="156926"/>
                  </a:xfrm>
                  <a:custGeom>
                    <a:avLst/>
                    <a:gdLst>
                      <a:gd name="connsiteX0" fmla="*/ 0 w 156926"/>
                      <a:gd name="connsiteY0" fmla="*/ 139489 h 156926"/>
                      <a:gd name="connsiteX1" fmla="*/ 0 w 156926"/>
                      <a:gd name="connsiteY1" fmla="*/ 17438 h 156926"/>
                      <a:gd name="connsiteX2" fmla="*/ 17438 w 156926"/>
                      <a:gd name="connsiteY2" fmla="*/ 0 h 156926"/>
                      <a:gd name="connsiteX3" fmla="*/ 139489 w 156926"/>
                      <a:gd name="connsiteY3" fmla="*/ 0 h 156926"/>
                      <a:gd name="connsiteX4" fmla="*/ 156927 w 156926"/>
                      <a:gd name="connsiteY4" fmla="*/ 17438 h 156926"/>
                      <a:gd name="connsiteX5" fmla="*/ 156927 w 156926"/>
                      <a:gd name="connsiteY5" fmla="*/ 139489 h 156926"/>
                      <a:gd name="connsiteX6" fmla="*/ 139489 w 156926"/>
                      <a:gd name="connsiteY6" fmla="*/ 156927 h 156926"/>
                      <a:gd name="connsiteX7" fmla="*/ 17438 w 156926"/>
                      <a:gd name="connsiteY7" fmla="*/ 156927 h 156926"/>
                      <a:gd name="connsiteX8" fmla="*/ 0 w 156926"/>
                      <a:gd name="connsiteY8" fmla="*/ 139489 h 15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6" h="156926">
                        <a:moveTo>
                          <a:pt x="0" y="139489"/>
                        </a:moveTo>
                        <a:lnTo>
                          <a:pt x="0" y="17438"/>
                        </a:lnTo>
                        <a:cubicBezTo>
                          <a:pt x="0" y="7808"/>
                          <a:pt x="7808" y="0"/>
                          <a:pt x="17438" y="0"/>
                        </a:cubicBezTo>
                        <a:lnTo>
                          <a:pt x="139489" y="0"/>
                        </a:lnTo>
                        <a:cubicBezTo>
                          <a:pt x="149119" y="0"/>
                          <a:pt x="156927" y="7808"/>
                          <a:pt x="156927" y="17438"/>
                        </a:cubicBezTo>
                        <a:lnTo>
                          <a:pt x="156927" y="139489"/>
                        </a:lnTo>
                        <a:cubicBezTo>
                          <a:pt x="156927" y="149119"/>
                          <a:pt x="149119" y="156927"/>
                          <a:pt x="139489" y="156927"/>
                        </a:cubicBezTo>
                        <a:lnTo>
                          <a:pt x="17438" y="156927"/>
                        </a:lnTo>
                        <a:cubicBezTo>
                          <a:pt x="7801" y="156927"/>
                          <a:pt x="0" y="149119"/>
                          <a:pt x="0" y="139489"/>
                        </a:cubicBezTo>
                        <a:close/>
                      </a:path>
                    </a:pathLst>
                  </a:custGeom>
                  <a:solidFill>
                    <a:srgbClr val="2F2F2F"/>
                  </a:solidFill>
                  <a:ln w="7144" cap="flat">
                    <a:noFill/>
                    <a:prstDash val="solid"/>
                    <a:miter/>
                  </a:ln>
                </p:spPr>
                <p:txBody>
                  <a:bodyPr rtlCol="0" anchor="ctr"/>
                  <a:lstStyle/>
                  <a:p>
                    <a:endParaRPr lang="en-ID"/>
                  </a:p>
                </p:txBody>
              </p:sp>
              <p:sp>
                <p:nvSpPr>
                  <p:cNvPr id="313" name="Freeform: Shape 312">
                    <a:extLst>
                      <a:ext uri="{FF2B5EF4-FFF2-40B4-BE49-F238E27FC236}">
                        <a16:creationId xmlns:a16="http://schemas.microsoft.com/office/drawing/2014/main" id="{BF055981-F8F4-48D6-BF1E-BD6817DB5B79}"/>
                      </a:ext>
                    </a:extLst>
                  </p:cNvPr>
                  <p:cNvSpPr/>
                  <p:nvPr/>
                </p:nvSpPr>
                <p:spPr>
                  <a:xfrm>
                    <a:off x="7996235" y="3620366"/>
                    <a:ext cx="156926" cy="156926"/>
                  </a:xfrm>
                  <a:custGeom>
                    <a:avLst/>
                    <a:gdLst>
                      <a:gd name="connsiteX0" fmla="*/ 0 w 156926"/>
                      <a:gd name="connsiteY0" fmla="*/ 139489 h 156926"/>
                      <a:gd name="connsiteX1" fmla="*/ 0 w 156926"/>
                      <a:gd name="connsiteY1" fmla="*/ 17438 h 156926"/>
                      <a:gd name="connsiteX2" fmla="*/ 17438 w 156926"/>
                      <a:gd name="connsiteY2" fmla="*/ 0 h 156926"/>
                      <a:gd name="connsiteX3" fmla="*/ 139489 w 156926"/>
                      <a:gd name="connsiteY3" fmla="*/ 0 h 156926"/>
                      <a:gd name="connsiteX4" fmla="*/ 156927 w 156926"/>
                      <a:gd name="connsiteY4" fmla="*/ 17438 h 156926"/>
                      <a:gd name="connsiteX5" fmla="*/ 156927 w 156926"/>
                      <a:gd name="connsiteY5" fmla="*/ 139489 h 156926"/>
                      <a:gd name="connsiteX6" fmla="*/ 139489 w 156926"/>
                      <a:gd name="connsiteY6" fmla="*/ 156927 h 156926"/>
                      <a:gd name="connsiteX7" fmla="*/ 17438 w 156926"/>
                      <a:gd name="connsiteY7" fmla="*/ 156927 h 156926"/>
                      <a:gd name="connsiteX8" fmla="*/ 0 w 156926"/>
                      <a:gd name="connsiteY8" fmla="*/ 139489 h 15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6" h="156926">
                        <a:moveTo>
                          <a:pt x="0" y="139489"/>
                        </a:moveTo>
                        <a:lnTo>
                          <a:pt x="0" y="17438"/>
                        </a:lnTo>
                        <a:cubicBezTo>
                          <a:pt x="0" y="7808"/>
                          <a:pt x="7808" y="0"/>
                          <a:pt x="17438" y="0"/>
                        </a:cubicBezTo>
                        <a:lnTo>
                          <a:pt x="139489" y="0"/>
                        </a:lnTo>
                        <a:cubicBezTo>
                          <a:pt x="149119" y="0"/>
                          <a:pt x="156927" y="7808"/>
                          <a:pt x="156927" y="17438"/>
                        </a:cubicBezTo>
                        <a:lnTo>
                          <a:pt x="156927" y="139489"/>
                        </a:lnTo>
                        <a:cubicBezTo>
                          <a:pt x="156927" y="149119"/>
                          <a:pt x="149119" y="156927"/>
                          <a:pt x="139489" y="156927"/>
                        </a:cubicBezTo>
                        <a:lnTo>
                          <a:pt x="17438" y="156927"/>
                        </a:lnTo>
                        <a:cubicBezTo>
                          <a:pt x="7808" y="156927"/>
                          <a:pt x="0" y="149119"/>
                          <a:pt x="0" y="139489"/>
                        </a:cubicBezTo>
                        <a:close/>
                      </a:path>
                    </a:pathLst>
                  </a:custGeom>
                  <a:solidFill>
                    <a:srgbClr val="2F2F2F"/>
                  </a:solidFill>
                  <a:ln w="7144" cap="flat">
                    <a:noFill/>
                    <a:prstDash val="solid"/>
                    <a:miter/>
                  </a:ln>
                </p:spPr>
                <p:txBody>
                  <a:bodyPr rtlCol="0" anchor="ctr"/>
                  <a:lstStyle/>
                  <a:p>
                    <a:endParaRPr lang="en-ID"/>
                  </a:p>
                </p:txBody>
              </p:sp>
              <p:sp>
                <p:nvSpPr>
                  <p:cNvPr id="314" name="Freeform: Shape 313">
                    <a:extLst>
                      <a:ext uri="{FF2B5EF4-FFF2-40B4-BE49-F238E27FC236}">
                        <a16:creationId xmlns:a16="http://schemas.microsoft.com/office/drawing/2014/main" id="{02D610EB-A040-41BD-8647-97038A53647D}"/>
                      </a:ext>
                    </a:extLst>
                  </p:cNvPr>
                  <p:cNvSpPr/>
                  <p:nvPr/>
                </p:nvSpPr>
                <p:spPr>
                  <a:xfrm>
                    <a:off x="8186016" y="3620366"/>
                    <a:ext cx="156926" cy="156926"/>
                  </a:xfrm>
                  <a:custGeom>
                    <a:avLst/>
                    <a:gdLst>
                      <a:gd name="connsiteX0" fmla="*/ 0 w 156926"/>
                      <a:gd name="connsiteY0" fmla="*/ 139489 h 156926"/>
                      <a:gd name="connsiteX1" fmla="*/ 0 w 156926"/>
                      <a:gd name="connsiteY1" fmla="*/ 17438 h 156926"/>
                      <a:gd name="connsiteX2" fmla="*/ 17438 w 156926"/>
                      <a:gd name="connsiteY2" fmla="*/ 0 h 156926"/>
                      <a:gd name="connsiteX3" fmla="*/ 139489 w 156926"/>
                      <a:gd name="connsiteY3" fmla="*/ 0 h 156926"/>
                      <a:gd name="connsiteX4" fmla="*/ 156927 w 156926"/>
                      <a:gd name="connsiteY4" fmla="*/ 17438 h 156926"/>
                      <a:gd name="connsiteX5" fmla="*/ 156927 w 156926"/>
                      <a:gd name="connsiteY5" fmla="*/ 139489 h 156926"/>
                      <a:gd name="connsiteX6" fmla="*/ 139489 w 156926"/>
                      <a:gd name="connsiteY6" fmla="*/ 156927 h 156926"/>
                      <a:gd name="connsiteX7" fmla="*/ 17438 w 156926"/>
                      <a:gd name="connsiteY7" fmla="*/ 156927 h 156926"/>
                      <a:gd name="connsiteX8" fmla="*/ 0 w 156926"/>
                      <a:gd name="connsiteY8" fmla="*/ 139489 h 15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6" h="156926">
                        <a:moveTo>
                          <a:pt x="0" y="139489"/>
                        </a:moveTo>
                        <a:lnTo>
                          <a:pt x="0" y="17438"/>
                        </a:lnTo>
                        <a:cubicBezTo>
                          <a:pt x="0" y="7808"/>
                          <a:pt x="7808" y="0"/>
                          <a:pt x="17438" y="0"/>
                        </a:cubicBezTo>
                        <a:lnTo>
                          <a:pt x="139489" y="0"/>
                        </a:lnTo>
                        <a:cubicBezTo>
                          <a:pt x="149119" y="0"/>
                          <a:pt x="156927" y="7808"/>
                          <a:pt x="156927" y="17438"/>
                        </a:cubicBezTo>
                        <a:lnTo>
                          <a:pt x="156927" y="139489"/>
                        </a:lnTo>
                        <a:cubicBezTo>
                          <a:pt x="156927" y="149119"/>
                          <a:pt x="149119" y="156927"/>
                          <a:pt x="139489" y="156927"/>
                        </a:cubicBezTo>
                        <a:lnTo>
                          <a:pt x="17438" y="156927"/>
                        </a:lnTo>
                        <a:cubicBezTo>
                          <a:pt x="7808" y="156927"/>
                          <a:pt x="0" y="149119"/>
                          <a:pt x="0" y="139489"/>
                        </a:cubicBezTo>
                        <a:close/>
                      </a:path>
                    </a:pathLst>
                  </a:custGeom>
                  <a:solidFill>
                    <a:srgbClr val="2F2F2F"/>
                  </a:solidFill>
                  <a:ln w="7144" cap="flat">
                    <a:noFill/>
                    <a:prstDash val="solid"/>
                    <a:miter/>
                  </a:ln>
                </p:spPr>
                <p:txBody>
                  <a:bodyPr rtlCol="0" anchor="ctr"/>
                  <a:lstStyle/>
                  <a:p>
                    <a:endParaRPr lang="en-ID"/>
                  </a:p>
                </p:txBody>
              </p:sp>
              <p:sp>
                <p:nvSpPr>
                  <p:cNvPr id="315" name="Freeform: Shape 314">
                    <a:extLst>
                      <a:ext uri="{FF2B5EF4-FFF2-40B4-BE49-F238E27FC236}">
                        <a16:creationId xmlns:a16="http://schemas.microsoft.com/office/drawing/2014/main" id="{40AE2190-D27D-41D8-A66C-D3B3531C7225}"/>
                      </a:ext>
                    </a:extLst>
                  </p:cNvPr>
                  <p:cNvSpPr/>
                  <p:nvPr/>
                </p:nvSpPr>
                <p:spPr>
                  <a:xfrm>
                    <a:off x="8375797" y="3620366"/>
                    <a:ext cx="156926" cy="156926"/>
                  </a:xfrm>
                  <a:custGeom>
                    <a:avLst/>
                    <a:gdLst>
                      <a:gd name="connsiteX0" fmla="*/ 0 w 156926"/>
                      <a:gd name="connsiteY0" fmla="*/ 139489 h 156926"/>
                      <a:gd name="connsiteX1" fmla="*/ 0 w 156926"/>
                      <a:gd name="connsiteY1" fmla="*/ 17438 h 156926"/>
                      <a:gd name="connsiteX2" fmla="*/ 17438 w 156926"/>
                      <a:gd name="connsiteY2" fmla="*/ 0 h 156926"/>
                      <a:gd name="connsiteX3" fmla="*/ 139489 w 156926"/>
                      <a:gd name="connsiteY3" fmla="*/ 0 h 156926"/>
                      <a:gd name="connsiteX4" fmla="*/ 156927 w 156926"/>
                      <a:gd name="connsiteY4" fmla="*/ 17438 h 156926"/>
                      <a:gd name="connsiteX5" fmla="*/ 156927 w 156926"/>
                      <a:gd name="connsiteY5" fmla="*/ 139489 h 156926"/>
                      <a:gd name="connsiteX6" fmla="*/ 139489 w 156926"/>
                      <a:gd name="connsiteY6" fmla="*/ 156927 h 156926"/>
                      <a:gd name="connsiteX7" fmla="*/ 17438 w 156926"/>
                      <a:gd name="connsiteY7" fmla="*/ 156927 h 156926"/>
                      <a:gd name="connsiteX8" fmla="*/ 0 w 156926"/>
                      <a:gd name="connsiteY8" fmla="*/ 139489 h 15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6" h="156926">
                        <a:moveTo>
                          <a:pt x="0" y="139489"/>
                        </a:moveTo>
                        <a:lnTo>
                          <a:pt x="0" y="17438"/>
                        </a:lnTo>
                        <a:cubicBezTo>
                          <a:pt x="0" y="7808"/>
                          <a:pt x="7808" y="0"/>
                          <a:pt x="17438" y="0"/>
                        </a:cubicBezTo>
                        <a:lnTo>
                          <a:pt x="139489" y="0"/>
                        </a:lnTo>
                        <a:cubicBezTo>
                          <a:pt x="149119" y="0"/>
                          <a:pt x="156927" y="7808"/>
                          <a:pt x="156927" y="17438"/>
                        </a:cubicBezTo>
                        <a:lnTo>
                          <a:pt x="156927" y="139489"/>
                        </a:lnTo>
                        <a:cubicBezTo>
                          <a:pt x="156927" y="149119"/>
                          <a:pt x="149119" y="156927"/>
                          <a:pt x="139489" y="156927"/>
                        </a:cubicBezTo>
                        <a:lnTo>
                          <a:pt x="17438" y="156927"/>
                        </a:lnTo>
                        <a:cubicBezTo>
                          <a:pt x="7808" y="156927"/>
                          <a:pt x="0" y="149119"/>
                          <a:pt x="0" y="139489"/>
                        </a:cubicBezTo>
                        <a:close/>
                      </a:path>
                    </a:pathLst>
                  </a:custGeom>
                  <a:solidFill>
                    <a:srgbClr val="2F2F2F"/>
                  </a:solidFill>
                  <a:ln w="7144" cap="flat">
                    <a:noFill/>
                    <a:prstDash val="solid"/>
                    <a:miter/>
                  </a:ln>
                </p:spPr>
                <p:txBody>
                  <a:bodyPr rtlCol="0" anchor="ctr"/>
                  <a:lstStyle/>
                  <a:p>
                    <a:endParaRPr lang="en-ID"/>
                  </a:p>
                </p:txBody>
              </p:sp>
              <p:sp>
                <p:nvSpPr>
                  <p:cNvPr id="316" name="Freeform: Shape 315">
                    <a:extLst>
                      <a:ext uri="{FF2B5EF4-FFF2-40B4-BE49-F238E27FC236}">
                        <a16:creationId xmlns:a16="http://schemas.microsoft.com/office/drawing/2014/main" id="{EBDA59BA-F90D-47AE-9A92-69159F9F9F7D}"/>
                      </a:ext>
                    </a:extLst>
                  </p:cNvPr>
                  <p:cNvSpPr/>
                  <p:nvPr/>
                </p:nvSpPr>
                <p:spPr>
                  <a:xfrm>
                    <a:off x="8565577" y="3620366"/>
                    <a:ext cx="156926" cy="156926"/>
                  </a:xfrm>
                  <a:custGeom>
                    <a:avLst/>
                    <a:gdLst>
                      <a:gd name="connsiteX0" fmla="*/ 0 w 156926"/>
                      <a:gd name="connsiteY0" fmla="*/ 139489 h 156926"/>
                      <a:gd name="connsiteX1" fmla="*/ 0 w 156926"/>
                      <a:gd name="connsiteY1" fmla="*/ 17438 h 156926"/>
                      <a:gd name="connsiteX2" fmla="*/ 17438 w 156926"/>
                      <a:gd name="connsiteY2" fmla="*/ 0 h 156926"/>
                      <a:gd name="connsiteX3" fmla="*/ 139489 w 156926"/>
                      <a:gd name="connsiteY3" fmla="*/ 0 h 156926"/>
                      <a:gd name="connsiteX4" fmla="*/ 156927 w 156926"/>
                      <a:gd name="connsiteY4" fmla="*/ 17438 h 156926"/>
                      <a:gd name="connsiteX5" fmla="*/ 156927 w 156926"/>
                      <a:gd name="connsiteY5" fmla="*/ 139489 h 156926"/>
                      <a:gd name="connsiteX6" fmla="*/ 139489 w 156926"/>
                      <a:gd name="connsiteY6" fmla="*/ 156927 h 156926"/>
                      <a:gd name="connsiteX7" fmla="*/ 17438 w 156926"/>
                      <a:gd name="connsiteY7" fmla="*/ 156927 h 156926"/>
                      <a:gd name="connsiteX8" fmla="*/ 0 w 156926"/>
                      <a:gd name="connsiteY8" fmla="*/ 139489 h 15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6" h="156926">
                        <a:moveTo>
                          <a:pt x="0" y="139489"/>
                        </a:moveTo>
                        <a:lnTo>
                          <a:pt x="0" y="17438"/>
                        </a:lnTo>
                        <a:cubicBezTo>
                          <a:pt x="0" y="7808"/>
                          <a:pt x="7808" y="0"/>
                          <a:pt x="17438" y="0"/>
                        </a:cubicBezTo>
                        <a:lnTo>
                          <a:pt x="139489" y="0"/>
                        </a:lnTo>
                        <a:cubicBezTo>
                          <a:pt x="149119" y="0"/>
                          <a:pt x="156927" y="7808"/>
                          <a:pt x="156927" y="17438"/>
                        </a:cubicBezTo>
                        <a:lnTo>
                          <a:pt x="156927" y="139489"/>
                        </a:lnTo>
                        <a:cubicBezTo>
                          <a:pt x="156927" y="149119"/>
                          <a:pt x="149119" y="156927"/>
                          <a:pt x="139489" y="156927"/>
                        </a:cubicBezTo>
                        <a:lnTo>
                          <a:pt x="17438" y="156927"/>
                        </a:lnTo>
                        <a:cubicBezTo>
                          <a:pt x="7808" y="156927"/>
                          <a:pt x="0" y="149119"/>
                          <a:pt x="0" y="139489"/>
                        </a:cubicBezTo>
                        <a:close/>
                      </a:path>
                    </a:pathLst>
                  </a:custGeom>
                  <a:solidFill>
                    <a:srgbClr val="2F2F2F"/>
                  </a:solidFill>
                  <a:ln w="7144" cap="flat">
                    <a:noFill/>
                    <a:prstDash val="solid"/>
                    <a:miter/>
                  </a:ln>
                </p:spPr>
                <p:txBody>
                  <a:bodyPr rtlCol="0" anchor="ctr"/>
                  <a:lstStyle/>
                  <a:p>
                    <a:endParaRPr lang="en-ID"/>
                  </a:p>
                </p:txBody>
              </p:sp>
              <p:sp>
                <p:nvSpPr>
                  <p:cNvPr id="317" name="Freeform: Shape 316">
                    <a:extLst>
                      <a:ext uri="{FF2B5EF4-FFF2-40B4-BE49-F238E27FC236}">
                        <a16:creationId xmlns:a16="http://schemas.microsoft.com/office/drawing/2014/main" id="{5E043252-E61E-42D7-B314-F0CA9CE76688}"/>
                      </a:ext>
                    </a:extLst>
                  </p:cNvPr>
                  <p:cNvSpPr/>
                  <p:nvPr/>
                </p:nvSpPr>
                <p:spPr>
                  <a:xfrm>
                    <a:off x="8755365" y="3620366"/>
                    <a:ext cx="156926" cy="156926"/>
                  </a:xfrm>
                  <a:custGeom>
                    <a:avLst/>
                    <a:gdLst>
                      <a:gd name="connsiteX0" fmla="*/ 0 w 156926"/>
                      <a:gd name="connsiteY0" fmla="*/ 139489 h 156926"/>
                      <a:gd name="connsiteX1" fmla="*/ 0 w 156926"/>
                      <a:gd name="connsiteY1" fmla="*/ 17438 h 156926"/>
                      <a:gd name="connsiteX2" fmla="*/ 17438 w 156926"/>
                      <a:gd name="connsiteY2" fmla="*/ 0 h 156926"/>
                      <a:gd name="connsiteX3" fmla="*/ 139489 w 156926"/>
                      <a:gd name="connsiteY3" fmla="*/ 0 h 156926"/>
                      <a:gd name="connsiteX4" fmla="*/ 156927 w 156926"/>
                      <a:gd name="connsiteY4" fmla="*/ 17438 h 156926"/>
                      <a:gd name="connsiteX5" fmla="*/ 156927 w 156926"/>
                      <a:gd name="connsiteY5" fmla="*/ 139489 h 156926"/>
                      <a:gd name="connsiteX6" fmla="*/ 139489 w 156926"/>
                      <a:gd name="connsiteY6" fmla="*/ 156927 h 156926"/>
                      <a:gd name="connsiteX7" fmla="*/ 17438 w 156926"/>
                      <a:gd name="connsiteY7" fmla="*/ 156927 h 156926"/>
                      <a:gd name="connsiteX8" fmla="*/ 0 w 156926"/>
                      <a:gd name="connsiteY8" fmla="*/ 139489 h 15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6" h="156926">
                        <a:moveTo>
                          <a:pt x="0" y="139489"/>
                        </a:moveTo>
                        <a:lnTo>
                          <a:pt x="0" y="17438"/>
                        </a:lnTo>
                        <a:cubicBezTo>
                          <a:pt x="0" y="7808"/>
                          <a:pt x="7808" y="0"/>
                          <a:pt x="17438" y="0"/>
                        </a:cubicBezTo>
                        <a:lnTo>
                          <a:pt x="139489" y="0"/>
                        </a:lnTo>
                        <a:cubicBezTo>
                          <a:pt x="149119" y="0"/>
                          <a:pt x="156927" y="7808"/>
                          <a:pt x="156927" y="17438"/>
                        </a:cubicBezTo>
                        <a:lnTo>
                          <a:pt x="156927" y="139489"/>
                        </a:lnTo>
                        <a:cubicBezTo>
                          <a:pt x="156927" y="149119"/>
                          <a:pt x="149119" y="156927"/>
                          <a:pt x="139489" y="156927"/>
                        </a:cubicBezTo>
                        <a:lnTo>
                          <a:pt x="17438" y="156927"/>
                        </a:lnTo>
                        <a:cubicBezTo>
                          <a:pt x="7801" y="156927"/>
                          <a:pt x="0" y="149119"/>
                          <a:pt x="0" y="139489"/>
                        </a:cubicBezTo>
                        <a:close/>
                      </a:path>
                    </a:pathLst>
                  </a:custGeom>
                  <a:solidFill>
                    <a:srgbClr val="2F2F2F"/>
                  </a:solidFill>
                  <a:ln w="7144" cap="flat">
                    <a:noFill/>
                    <a:prstDash val="solid"/>
                    <a:miter/>
                  </a:ln>
                </p:spPr>
                <p:txBody>
                  <a:bodyPr rtlCol="0" anchor="ctr"/>
                  <a:lstStyle/>
                  <a:p>
                    <a:endParaRPr lang="en-ID"/>
                  </a:p>
                </p:txBody>
              </p:sp>
              <p:sp>
                <p:nvSpPr>
                  <p:cNvPr id="318" name="Freeform: Shape 317">
                    <a:extLst>
                      <a:ext uri="{FF2B5EF4-FFF2-40B4-BE49-F238E27FC236}">
                        <a16:creationId xmlns:a16="http://schemas.microsoft.com/office/drawing/2014/main" id="{7CA77BD9-80A5-4BEA-B9DB-2F0CBFDFAF97}"/>
                      </a:ext>
                    </a:extLst>
                  </p:cNvPr>
                  <p:cNvSpPr/>
                  <p:nvPr/>
                </p:nvSpPr>
                <p:spPr>
                  <a:xfrm>
                    <a:off x="8945146" y="3620366"/>
                    <a:ext cx="156927" cy="156926"/>
                  </a:xfrm>
                  <a:custGeom>
                    <a:avLst/>
                    <a:gdLst>
                      <a:gd name="connsiteX0" fmla="*/ 0 w 156927"/>
                      <a:gd name="connsiteY0" fmla="*/ 139489 h 156926"/>
                      <a:gd name="connsiteX1" fmla="*/ 0 w 156927"/>
                      <a:gd name="connsiteY1" fmla="*/ 17438 h 156926"/>
                      <a:gd name="connsiteX2" fmla="*/ 17438 w 156927"/>
                      <a:gd name="connsiteY2" fmla="*/ 0 h 156926"/>
                      <a:gd name="connsiteX3" fmla="*/ 139489 w 156927"/>
                      <a:gd name="connsiteY3" fmla="*/ 0 h 156926"/>
                      <a:gd name="connsiteX4" fmla="*/ 156927 w 156927"/>
                      <a:gd name="connsiteY4" fmla="*/ 17438 h 156926"/>
                      <a:gd name="connsiteX5" fmla="*/ 156927 w 156927"/>
                      <a:gd name="connsiteY5" fmla="*/ 139489 h 156926"/>
                      <a:gd name="connsiteX6" fmla="*/ 139489 w 156927"/>
                      <a:gd name="connsiteY6" fmla="*/ 156927 h 156926"/>
                      <a:gd name="connsiteX7" fmla="*/ 17438 w 156927"/>
                      <a:gd name="connsiteY7" fmla="*/ 156927 h 156926"/>
                      <a:gd name="connsiteX8" fmla="*/ 0 w 156927"/>
                      <a:gd name="connsiteY8" fmla="*/ 139489 h 15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7" h="156926">
                        <a:moveTo>
                          <a:pt x="0" y="139489"/>
                        </a:moveTo>
                        <a:lnTo>
                          <a:pt x="0" y="17438"/>
                        </a:lnTo>
                        <a:cubicBezTo>
                          <a:pt x="0" y="7808"/>
                          <a:pt x="7808" y="0"/>
                          <a:pt x="17438" y="0"/>
                        </a:cubicBezTo>
                        <a:lnTo>
                          <a:pt x="139489" y="0"/>
                        </a:lnTo>
                        <a:cubicBezTo>
                          <a:pt x="149119" y="0"/>
                          <a:pt x="156927" y="7808"/>
                          <a:pt x="156927" y="17438"/>
                        </a:cubicBezTo>
                        <a:lnTo>
                          <a:pt x="156927" y="139489"/>
                        </a:lnTo>
                        <a:cubicBezTo>
                          <a:pt x="156927" y="149119"/>
                          <a:pt x="149119" y="156927"/>
                          <a:pt x="139489" y="156927"/>
                        </a:cubicBezTo>
                        <a:lnTo>
                          <a:pt x="17438" y="156927"/>
                        </a:lnTo>
                        <a:cubicBezTo>
                          <a:pt x="7801" y="156927"/>
                          <a:pt x="0" y="149119"/>
                          <a:pt x="0" y="139489"/>
                        </a:cubicBezTo>
                        <a:close/>
                      </a:path>
                    </a:pathLst>
                  </a:custGeom>
                  <a:solidFill>
                    <a:srgbClr val="2F2F2F"/>
                  </a:solidFill>
                  <a:ln w="7144" cap="flat">
                    <a:noFill/>
                    <a:prstDash val="solid"/>
                    <a:miter/>
                  </a:ln>
                </p:spPr>
                <p:txBody>
                  <a:bodyPr rtlCol="0" anchor="ctr"/>
                  <a:lstStyle/>
                  <a:p>
                    <a:endParaRPr lang="en-ID"/>
                  </a:p>
                </p:txBody>
              </p:sp>
              <p:sp>
                <p:nvSpPr>
                  <p:cNvPr id="319" name="Freeform: Shape 318">
                    <a:extLst>
                      <a:ext uri="{FF2B5EF4-FFF2-40B4-BE49-F238E27FC236}">
                        <a16:creationId xmlns:a16="http://schemas.microsoft.com/office/drawing/2014/main" id="{DB2752A8-93B8-4E4F-BD9F-A535D8F2CC1A}"/>
                      </a:ext>
                    </a:extLst>
                  </p:cNvPr>
                  <p:cNvSpPr/>
                  <p:nvPr/>
                </p:nvSpPr>
                <p:spPr>
                  <a:xfrm>
                    <a:off x="9134927" y="3620366"/>
                    <a:ext cx="156926" cy="156926"/>
                  </a:xfrm>
                  <a:custGeom>
                    <a:avLst/>
                    <a:gdLst>
                      <a:gd name="connsiteX0" fmla="*/ 0 w 156926"/>
                      <a:gd name="connsiteY0" fmla="*/ 139489 h 156926"/>
                      <a:gd name="connsiteX1" fmla="*/ 0 w 156926"/>
                      <a:gd name="connsiteY1" fmla="*/ 17438 h 156926"/>
                      <a:gd name="connsiteX2" fmla="*/ 17438 w 156926"/>
                      <a:gd name="connsiteY2" fmla="*/ 0 h 156926"/>
                      <a:gd name="connsiteX3" fmla="*/ 139489 w 156926"/>
                      <a:gd name="connsiteY3" fmla="*/ 0 h 156926"/>
                      <a:gd name="connsiteX4" fmla="*/ 156927 w 156926"/>
                      <a:gd name="connsiteY4" fmla="*/ 17438 h 156926"/>
                      <a:gd name="connsiteX5" fmla="*/ 156927 w 156926"/>
                      <a:gd name="connsiteY5" fmla="*/ 139489 h 156926"/>
                      <a:gd name="connsiteX6" fmla="*/ 139489 w 156926"/>
                      <a:gd name="connsiteY6" fmla="*/ 156927 h 156926"/>
                      <a:gd name="connsiteX7" fmla="*/ 17438 w 156926"/>
                      <a:gd name="connsiteY7" fmla="*/ 156927 h 156926"/>
                      <a:gd name="connsiteX8" fmla="*/ 0 w 156926"/>
                      <a:gd name="connsiteY8" fmla="*/ 139489 h 15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6" h="156926">
                        <a:moveTo>
                          <a:pt x="0" y="139489"/>
                        </a:moveTo>
                        <a:lnTo>
                          <a:pt x="0" y="17438"/>
                        </a:lnTo>
                        <a:cubicBezTo>
                          <a:pt x="0" y="7808"/>
                          <a:pt x="7808" y="0"/>
                          <a:pt x="17438" y="0"/>
                        </a:cubicBezTo>
                        <a:lnTo>
                          <a:pt x="139489" y="0"/>
                        </a:lnTo>
                        <a:cubicBezTo>
                          <a:pt x="149118" y="0"/>
                          <a:pt x="156927" y="7808"/>
                          <a:pt x="156927" y="17438"/>
                        </a:cubicBezTo>
                        <a:lnTo>
                          <a:pt x="156927" y="139489"/>
                        </a:lnTo>
                        <a:cubicBezTo>
                          <a:pt x="156927" y="149119"/>
                          <a:pt x="149118" y="156927"/>
                          <a:pt x="139489" y="156927"/>
                        </a:cubicBezTo>
                        <a:lnTo>
                          <a:pt x="17438" y="156927"/>
                        </a:lnTo>
                        <a:cubicBezTo>
                          <a:pt x="7808" y="156927"/>
                          <a:pt x="0" y="149119"/>
                          <a:pt x="0" y="139489"/>
                        </a:cubicBezTo>
                        <a:close/>
                      </a:path>
                    </a:pathLst>
                  </a:custGeom>
                  <a:solidFill>
                    <a:srgbClr val="2F2F2F"/>
                  </a:solidFill>
                  <a:ln w="7144" cap="flat">
                    <a:noFill/>
                    <a:prstDash val="solid"/>
                    <a:miter/>
                  </a:ln>
                </p:spPr>
                <p:txBody>
                  <a:bodyPr rtlCol="0" anchor="ctr"/>
                  <a:lstStyle/>
                  <a:p>
                    <a:endParaRPr lang="en-ID"/>
                  </a:p>
                </p:txBody>
              </p:sp>
              <p:sp>
                <p:nvSpPr>
                  <p:cNvPr id="320" name="Freeform: Shape 319">
                    <a:extLst>
                      <a:ext uri="{FF2B5EF4-FFF2-40B4-BE49-F238E27FC236}">
                        <a16:creationId xmlns:a16="http://schemas.microsoft.com/office/drawing/2014/main" id="{BD2A14C1-8B5F-429C-AE27-44BA992B7581}"/>
                      </a:ext>
                    </a:extLst>
                  </p:cNvPr>
                  <p:cNvSpPr/>
                  <p:nvPr/>
                </p:nvSpPr>
                <p:spPr>
                  <a:xfrm>
                    <a:off x="9324708" y="3620366"/>
                    <a:ext cx="346193" cy="156926"/>
                  </a:xfrm>
                  <a:custGeom>
                    <a:avLst/>
                    <a:gdLst>
                      <a:gd name="connsiteX0" fmla="*/ 0 w 346193"/>
                      <a:gd name="connsiteY0" fmla="*/ 139489 h 156926"/>
                      <a:gd name="connsiteX1" fmla="*/ 0 w 346193"/>
                      <a:gd name="connsiteY1" fmla="*/ 17438 h 156926"/>
                      <a:gd name="connsiteX2" fmla="*/ 17438 w 346193"/>
                      <a:gd name="connsiteY2" fmla="*/ 0 h 156926"/>
                      <a:gd name="connsiteX3" fmla="*/ 328756 w 346193"/>
                      <a:gd name="connsiteY3" fmla="*/ 0 h 156926"/>
                      <a:gd name="connsiteX4" fmla="*/ 346193 w 346193"/>
                      <a:gd name="connsiteY4" fmla="*/ 17438 h 156926"/>
                      <a:gd name="connsiteX5" fmla="*/ 346193 w 346193"/>
                      <a:gd name="connsiteY5" fmla="*/ 139489 h 156926"/>
                      <a:gd name="connsiteX6" fmla="*/ 328756 w 346193"/>
                      <a:gd name="connsiteY6" fmla="*/ 156927 h 156926"/>
                      <a:gd name="connsiteX7" fmla="*/ 17438 w 346193"/>
                      <a:gd name="connsiteY7" fmla="*/ 156927 h 156926"/>
                      <a:gd name="connsiteX8" fmla="*/ 0 w 346193"/>
                      <a:gd name="connsiteY8" fmla="*/ 139489 h 15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193" h="156926">
                        <a:moveTo>
                          <a:pt x="0" y="139489"/>
                        </a:moveTo>
                        <a:lnTo>
                          <a:pt x="0" y="17438"/>
                        </a:lnTo>
                        <a:cubicBezTo>
                          <a:pt x="6808" y="10630"/>
                          <a:pt x="10630" y="6808"/>
                          <a:pt x="17438" y="0"/>
                        </a:cubicBezTo>
                        <a:lnTo>
                          <a:pt x="328756" y="0"/>
                        </a:lnTo>
                        <a:cubicBezTo>
                          <a:pt x="335564" y="6808"/>
                          <a:pt x="339385" y="10630"/>
                          <a:pt x="346193" y="17438"/>
                        </a:cubicBezTo>
                        <a:lnTo>
                          <a:pt x="346193" y="139489"/>
                        </a:lnTo>
                        <a:cubicBezTo>
                          <a:pt x="339385" y="146297"/>
                          <a:pt x="335564" y="150119"/>
                          <a:pt x="328756" y="156927"/>
                        </a:cubicBezTo>
                        <a:lnTo>
                          <a:pt x="17438" y="156927"/>
                        </a:lnTo>
                        <a:cubicBezTo>
                          <a:pt x="10630" y="150119"/>
                          <a:pt x="6808" y="146304"/>
                          <a:pt x="0" y="139489"/>
                        </a:cubicBezTo>
                        <a:close/>
                      </a:path>
                    </a:pathLst>
                  </a:custGeom>
                  <a:solidFill>
                    <a:srgbClr val="2F2F2F"/>
                  </a:solidFill>
                  <a:ln w="7144" cap="flat">
                    <a:noFill/>
                    <a:prstDash val="solid"/>
                    <a:miter/>
                  </a:ln>
                </p:spPr>
                <p:txBody>
                  <a:bodyPr rtlCol="0" anchor="ctr"/>
                  <a:lstStyle/>
                  <a:p>
                    <a:endParaRPr lang="en-ID"/>
                  </a:p>
                </p:txBody>
              </p:sp>
            </p:grpSp>
            <p:grpSp>
              <p:nvGrpSpPr>
                <p:cNvPr id="321" name="Graphic 189" descr="Laptop with phone and calculator">
                  <a:extLst>
                    <a:ext uri="{FF2B5EF4-FFF2-40B4-BE49-F238E27FC236}">
                      <a16:creationId xmlns:a16="http://schemas.microsoft.com/office/drawing/2014/main" id="{34468484-C5A6-4764-875E-A810B7E92861}"/>
                    </a:ext>
                  </a:extLst>
                </p:cNvPr>
                <p:cNvGrpSpPr/>
                <p:nvPr/>
              </p:nvGrpSpPr>
              <p:grpSpPr>
                <a:xfrm>
                  <a:off x="7047323" y="3816905"/>
                  <a:ext cx="2623149" cy="157676"/>
                  <a:chOff x="7047323" y="3816905"/>
                  <a:chExt cx="2623149" cy="157676"/>
                </a:xfrm>
                <a:solidFill>
                  <a:srgbClr val="2F2F2F"/>
                </a:solidFill>
              </p:grpSpPr>
              <p:sp>
                <p:nvSpPr>
                  <p:cNvPr id="322" name="Freeform: Shape 321">
                    <a:extLst>
                      <a:ext uri="{FF2B5EF4-FFF2-40B4-BE49-F238E27FC236}">
                        <a16:creationId xmlns:a16="http://schemas.microsoft.com/office/drawing/2014/main" id="{EABF3142-107A-45C8-9006-B44F6980473D}"/>
                      </a:ext>
                    </a:extLst>
                  </p:cNvPr>
                  <p:cNvSpPr/>
                  <p:nvPr/>
                </p:nvSpPr>
                <p:spPr>
                  <a:xfrm>
                    <a:off x="7047323" y="3816912"/>
                    <a:ext cx="156926" cy="156926"/>
                  </a:xfrm>
                  <a:custGeom>
                    <a:avLst/>
                    <a:gdLst>
                      <a:gd name="connsiteX0" fmla="*/ 139489 w 156926"/>
                      <a:gd name="connsiteY0" fmla="*/ 156927 h 156926"/>
                      <a:gd name="connsiteX1" fmla="*/ 17438 w 156926"/>
                      <a:gd name="connsiteY1" fmla="*/ 156927 h 156926"/>
                      <a:gd name="connsiteX2" fmla="*/ 0 w 156926"/>
                      <a:gd name="connsiteY2" fmla="*/ 139489 h 156926"/>
                      <a:gd name="connsiteX3" fmla="*/ 0 w 156926"/>
                      <a:gd name="connsiteY3" fmla="*/ 17438 h 156926"/>
                      <a:gd name="connsiteX4" fmla="*/ 17438 w 156926"/>
                      <a:gd name="connsiteY4" fmla="*/ 0 h 156926"/>
                      <a:gd name="connsiteX5" fmla="*/ 139489 w 156926"/>
                      <a:gd name="connsiteY5" fmla="*/ 0 h 156926"/>
                      <a:gd name="connsiteX6" fmla="*/ 156927 w 156926"/>
                      <a:gd name="connsiteY6" fmla="*/ 17438 h 156926"/>
                      <a:gd name="connsiteX7" fmla="*/ 156927 w 156926"/>
                      <a:gd name="connsiteY7" fmla="*/ 139489 h 156926"/>
                      <a:gd name="connsiteX8" fmla="*/ 139489 w 156926"/>
                      <a:gd name="connsiteY8" fmla="*/ 156927 h 15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6" h="156926">
                        <a:moveTo>
                          <a:pt x="139489" y="156927"/>
                        </a:moveTo>
                        <a:lnTo>
                          <a:pt x="17438" y="156927"/>
                        </a:lnTo>
                        <a:cubicBezTo>
                          <a:pt x="7808" y="156927"/>
                          <a:pt x="0" y="149119"/>
                          <a:pt x="0" y="139489"/>
                        </a:cubicBezTo>
                        <a:lnTo>
                          <a:pt x="0" y="17438"/>
                        </a:lnTo>
                        <a:cubicBezTo>
                          <a:pt x="0" y="7808"/>
                          <a:pt x="7808" y="0"/>
                          <a:pt x="17438" y="0"/>
                        </a:cubicBezTo>
                        <a:lnTo>
                          <a:pt x="139489" y="0"/>
                        </a:lnTo>
                        <a:cubicBezTo>
                          <a:pt x="149119" y="0"/>
                          <a:pt x="156927" y="7808"/>
                          <a:pt x="156927" y="17438"/>
                        </a:cubicBezTo>
                        <a:lnTo>
                          <a:pt x="156927" y="139489"/>
                        </a:lnTo>
                        <a:cubicBezTo>
                          <a:pt x="156920" y="149119"/>
                          <a:pt x="149112" y="156927"/>
                          <a:pt x="139489" y="156927"/>
                        </a:cubicBezTo>
                        <a:close/>
                      </a:path>
                    </a:pathLst>
                  </a:custGeom>
                  <a:solidFill>
                    <a:srgbClr val="2F2F2F"/>
                  </a:solidFill>
                  <a:ln w="7144" cap="flat">
                    <a:noFill/>
                    <a:prstDash val="solid"/>
                    <a:miter/>
                  </a:ln>
                </p:spPr>
                <p:txBody>
                  <a:bodyPr rtlCol="0" anchor="ctr"/>
                  <a:lstStyle/>
                  <a:p>
                    <a:endParaRPr lang="en-ID"/>
                  </a:p>
                </p:txBody>
              </p:sp>
              <p:sp>
                <p:nvSpPr>
                  <p:cNvPr id="323" name="Freeform: Shape 322">
                    <a:extLst>
                      <a:ext uri="{FF2B5EF4-FFF2-40B4-BE49-F238E27FC236}">
                        <a16:creationId xmlns:a16="http://schemas.microsoft.com/office/drawing/2014/main" id="{373E8B78-ABCD-48F1-A056-76AE9F0DA54E}"/>
                      </a:ext>
                    </a:extLst>
                  </p:cNvPr>
                  <p:cNvSpPr/>
                  <p:nvPr/>
                </p:nvSpPr>
                <p:spPr>
                  <a:xfrm>
                    <a:off x="7237104" y="3816912"/>
                    <a:ext cx="156926" cy="156926"/>
                  </a:xfrm>
                  <a:custGeom>
                    <a:avLst/>
                    <a:gdLst>
                      <a:gd name="connsiteX0" fmla="*/ 0 w 156926"/>
                      <a:gd name="connsiteY0" fmla="*/ 139489 h 156926"/>
                      <a:gd name="connsiteX1" fmla="*/ 0 w 156926"/>
                      <a:gd name="connsiteY1" fmla="*/ 17438 h 156926"/>
                      <a:gd name="connsiteX2" fmla="*/ 17438 w 156926"/>
                      <a:gd name="connsiteY2" fmla="*/ 0 h 156926"/>
                      <a:gd name="connsiteX3" fmla="*/ 139489 w 156926"/>
                      <a:gd name="connsiteY3" fmla="*/ 0 h 156926"/>
                      <a:gd name="connsiteX4" fmla="*/ 156927 w 156926"/>
                      <a:gd name="connsiteY4" fmla="*/ 17438 h 156926"/>
                      <a:gd name="connsiteX5" fmla="*/ 156927 w 156926"/>
                      <a:gd name="connsiteY5" fmla="*/ 139489 h 156926"/>
                      <a:gd name="connsiteX6" fmla="*/ 139489 w 156926"/>
                      <a:gd name="connsiteY6" fmla="*/ 156927 h 156926"/>
                      <a:gd name="connsiteX7" fmla="*/ 17438 w 156926"/>
                      <a:gd name="connsiteY7" fmla="*/ 156927 h 156926"/>
                      <a:gd name="connsiteX8" fmla="*/ 0 w 156926"/>
                      <a:gd name="connsiteY8" fmla="*/ 139489 h 15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6" h="156926">
                        <a:moveTo>
                          <a:pt x="0" y="139489"/>
                        </a:moveTo>
                        <a:lnTo>
                          <a:pt x="0" y="17438"/>
                        </a:lnTo>
                        <a:cubicBezTo>
                          <a:pt x="0" y="7808"/>
                          <a:pt x="7808" y="0"/>
                          <a:pt x="17438" y="0"/>
                        </a:cubicBezTo>
                        <a:lnTo>
                          <a:pt x="139489" y="0"/>
                        </a:lnTo>
                        <a:cubicBezTo>
                          <a:pt x="149119" y="0"/>
                          <a:pt x="156927" y="7808"/>
                          <a:pt x="156927" y="17438"/>
                        </a:cubicBezTo>
                        <a:lnTo>
                          <a:pt x="156927" y="139489"/>
                        </a:lnTo>
                        <a:cubicBezTo>
                          <a:pt x="156927" y="149119"/>
                          <a:pt x="149119" y="156927"/>
                          <a:pt x="139489" y="156927"/>
                        </a:cubicBezTo>
                        <a:lnTo>
                          <a:pt x="17438" y="156927"/>
                        </a:lnTo>
                        <a:cubicBezTo>
                          <a:pt x="7808" y="156927"/>
                          <a:pt x="0" y="149119"/>
                          <a:pt x="0" y="139489"/>
                        </a:cubicBezTo>
                        <a:close/>
                      </a:path>
                    </a:pathLst>
                  </a:custGeom>
                  <a:solidFill>
                    <a:srgbClr val="2F2F2F"/>
                  </a:solidFill>
                  <a:ln w="7144" cap="flat">
                    <a:noFill/>
                    <a:prstDash val="solid"/>
                    <a:miter/>
                  </a:ln>
                </p:spPr>
                <p:txBody>
                  <a:bodyPr rtlCol="0" anchor="ctr"/>
                  <a:lstStyle/>
                  <a:p>
                    <a:endParaRPr lang="en-ID"/>
                  </a:p>
                </p:txBody>
              </p:sp>
              <p:sp>
                <p:nvSpPr>
                  <p:cNvPr id="324" name="Freeform: Shape 323">
                    <a:extLst>
                      <a:ext uri="{FF2B5EF4-FFF2-40B4-BE49-F238E27FC236}">
                        <a16:creationId xmlns:a16="http://schemas.microsoft.com/office/drawing/2014/main" id="{2719113E-06E0-4CA7-A3FB-386F6E9444C6}"/>
                      </a:ext>
                    </a:extLst>
                  </p:cNvPr>
                  <p:cNvSpPr/>
                  <p:nvPr/>
                </p:nvSpPr>
                <p:spPr>
                  <a:xfrm>
                    <a:off x="7426885" y="3816912"/>
                    <a:ext cx="156926" cy="156926"/>
                  </a:xfrm>
                  <a:custGeom>
                    <a:avLst/>
                    <a:gdLst>
                      <a:gd name="connsiteX0" fmla="*/ 0 w 156926"/>
                      <a:gd name="connsiteY0" fmla="*/ 139489 h 156926"/>
                      <a:gd name="connsiteX1" fmla="*/ 0 w 156926"/>
                      <a:gd name="connsiteY1" fmla="*/ 17438 h 156926"/>
                      <a:gd name="connsiteX2" fmla="*/ 17438 w 156926"/>
                      <a:gd name="connsiteY2" fmla="*/ 0 h 156926"/>
                      <a:gd name="connsiteX3" fmla="*/ 139489 w 156926"/>
                      <a:gd name="connsiteY3" fmla="*/ 0 h 156926"/>
                      <a:gd name="connsiteX4" fmla="*/ 156927 w 156926"/>
                      <a:gd name="connsiteY4" fmla="*/ 17438 h 156926"/>
                      <a:gd name="connsiteX5" fmla="*/ 156927 w 156926"/>
                      <a:gd name="connsiteY5" fmla="*/ 139489 h 156926"/>
                      <a:gd name="connsiteX6" fmla="*/ 139489 w 156926"/>
                      <a:gd name="connsiteY6" fmla="*/ 156927 h 156926"/>
                      <a:gd name="connsiteX7" fmla="*/ 17438 w 156926"/>
                      <a:gd name="connsiteY7" fmla="*/ 156927 h 156926"/>
                      <a:gd name="connsiteX8" fmla="*/ 0 w 156926"/>
                      <a:gd name="connsiteY8" fmla="*/ 139489 h 15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6" h="156926">
                        <a:moveTo>
                          <a:pt x="0" y="139489"/>
                        </a:moveTo>
                        <a:lnTo>
                          <a:pt x="0" y="17438"/>
                        </a:lnTo>
                        <a:cubicBezTo>
                          <a:pt x="0" y="7808"/>
                          <a:pt x="7808" y="0"/>
                          <a:pt x="17438" y="0"/>
                        </a:cubicBezTo>
                        <a:lnTo>
                          <a:pt x="139489" y="0"/>
                        </a:lnTo>
                        <a:cubicBezTo>
                          <a:pt x="149119" y="0"/>
                          <a:pt x="156927" y="7808"/>
                          <a:pt x="156927" y="17438"/>
                        </a:cubicBezTo>
                        <a:lnTo>
                          <a:pt x="156927" y="139489"/>
                        </a:lnTo>
                        <a:cubicBezTo>
                          <a:pt x="156927" y="149119"/>
                          <a:pt x="149119" y="156927"/>
                          <a:pt x="139489" y="156927"/>
                        </a:cubicBezTo>
                        <a:lnTo>
                          <a:pt x="17438" y="156927"/>
                        </a:lnTo>
                        <a:cubicBezTo>
                          <a:pt x="7808" y="156927"/>
                          <a:pt x="0" y="149119"/>
                          <a:pt x="0" y="139489"/>
                        </a:cubicBezTo>
                        <a:close/>
                      </a:path>
                    </a:pathLst>
                  </a:custGeom>
                  <a:solidFill>
                    <a:srgbClr val="2F2F2F"/>
                  </a:solidFill>
                  <a:ln w="7144" cap="flat">
                    <a:noFill/>
                    <a:prstDash val="solid"/>
                    <a:miter/>
                  </a:ln>
                </p:spPr>
                <p:txBody>
                  <a:bodyPr rtlCol="0" anchor="ctr"/>
                  <a:lstStyle/>
                  <a:p>
                    <a:endParaRPr lang="en-ID"/>
                  </a:p>
                </p:txBody>
              </p:sp>
              <p:sp>
                <p:nvSpPr>
                  <p:cNvPr id="325" name="Freeform: Shape 324">
                    <a:extLst>
                      <a:ext uri="{FF2B5EF4-FFF2-40B4-BE49-F238E27FC236}">
                        <a16:creationId xmlns:a16="http://schemas.microsoft.com/office/drawing/2014/main" id="{73F26BC3-869C-486F-A925-B2B318199BC5}"/>
                      </a:ext>
                    </a:extLst>
                  </p:cNvPr>
                  <p:cNvSpPr/>
                  <p:nvPr/>
                </p:nvSpPr>
                <p:spPr>
                  <a:xfrm>
                    <a:off x="7616666" y="3816912"/>
                    <a:ext cx="156926" cy="156926"/>
                  </a:xfrm>
                  <a:custGeom>
                    <a:avLst/>
                    <a:gdLst>
                      <a:gd name="connsiteX0" fmla="*/ 0 w 156926"/>
                      <a:gd name="connsiteY0" fmla="*/ 139489 h 156926"/>
                      <a:gd name="connsiteX1" fmla="*/ 0 w 156926"/>
                      <a:gd name="connsiteY1" fmla="*/ 17438 h 156926"/>
                      <a:gd name="connsiteX2" fmla="*/ 17438 w 156926"/>
                      <a:gd name="connsiteY2" fmla="*/ 0 h 156926"/>
                      <a:gd name="connsiteX3" fmla="*/ 139489 w 156926"/>
                      <a:gd name="connsiteY3" fmla="*/ 0 h 156926"/>
                      <a:gd name="connsiteX4" fmla="*/ 156927 w 156926"/>
                      <a:gd name="connsiteY4" fmla="*/ 17438 h 156926"/>
                      <a:gd name="connsiteX5" fmla="*/ 156927 w 156926"/>
                      <a:gd name="connsiteY5" fmla="*/ 139489 h 156926"/>
                      <a:gd name="connsiteX6" fmla="*/ 139489 w 156926"/>
                      <a:gd name="connsiteY6" fmla="*/ 156927 h 156926"/>
                      <a:gd name="connsiteX7" fmla="*/ 17438 w 156926"/>
                      <a:gd name="connsiteY7" fmla="*/ 156927 h 156926"/>
                      <a:gd name="connsiteX8" fmla="*/ 0 w 156926"/>
                      <a:gd name="connsiteY8" fmla="*/ 139489 h 15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6" h="156926">
                        <a:moveTo>
                          <a:pt x="0" y="139489"/>
                        </a:moveTo>
                        <a:lnTo>
                          <a:pt x="0" y="17438"/>
                        </a:lnTo>
                        <a:cubicBezTo>
                          <a:pt x="9630" y="17438"/>
                          <a:pt x="17438" y="9630"/>
                          <a:pt x="17438" y="0"/>
                        </a:cubicBezTo>
                        <a:lnTo>
                          <a:pt x="139489" y="0"/>
                        </a:lnTo>
                        <a:cubicBezTo>
                          <a:pt x="139489" y="9630"/>
                          <a:pt x="147297" y="17438"/>
                          <a:pt x="156927" y="17438"/>
                        </a:cubicBezTo>
                        <a:lnTo>
                          <a:pt x="156927" y="139489"/>
                        </a:lnTo>
                        <a:cubicBezTo>
                          <a:pt x="147297" y="139489"/>
                          <a:pt x="139489" y="147297"/>
                          <a:pt x="139489" y="156927"/>
                        </a:cubicBezTo>
                        <a:lnTo>
                          <a:pt x="17438" y="156927"/>
                        </a:lnTo>
                        <a:cubicBezTo>
                          <a:pt x="17438" y="147297"/>
                          <a:pt x="9630" y="139489"/>
                          <a:pt x="0" y="139489"/>
                        </a:cubicBezTo>
                        <a:close/>
                      </a:path>
                    </a:pathLst>
                  </a:custGeom>
                  <a:solidFill>
                    <a:srgbClr val="2F2F2F"/>
                  </a:solidFill>
                  <a:ln w="7144" cap="flat">
                    <a:noFill/>
                    <a:prstDash val="solid"/>
                    <a:miter/>
                  </a:ln>
                </p:spPr>
                <p:txBody>
                  <a:bodyPr rtlCol="0" anchor="ctr"/>
                  <a:lstStyle/>
                  <a:p>
                    <a:endParaRPr lang="en-ID"/>
                  </a:p>
                </p:txBody>
              </p:sp>
              <p:sp>
                <p:nvSpPr>
                  <p:cNvPr id="326" name="Freeform: Shape 325">
                    <a:extLst>
                      <a:ext uri="{FF2B5EF4-FFF2-40B4-BE49-F238E27FC236}">
                        <a16:creationId xmlns:a16="http://schemas.microsoft.com/office/drawing/2014/main" id="{189B0F51-DF3E-4A22-A150-8D0BD7F55275}"/>
                      </a:ext>
                    </a:extLst>
                  </p:cNvPr>
                  <p:cNvSpPr/>
                  <p:nvPr/>
                </p:nvSpPr>
                <p:spPr>
                  <a:xfrm>
                    <a:off x="7802782" y="3816912"/>
                    <a:ext cx="1110181" cy="156926"/>
                  </a:xfrm>
                  <a:custGeom>
                    <a:avLst/>
                    <a:gdLst>
                      <a:gd name="connsiteX0" fmla="*/ 0 w 1110181"/>
                      <a:gd name="connsiteY0" fmla="*/ 139489 h 156926"/>
                      <a:gd name="connsiteX1" fmla="*/ 0 w 1110181"/>
                      <a:gd name="connsiteY1" fmla="*/ 17438 h 156926"/>
                      <a:gd name="connsiteX2" fmla="*/ 17438 w 1110181"/>
                      <a:gd name="connsiteY2" fmla="*/ 0 h 156926"/>
                      <a:gd name="connsiteX3" fmla="*/ 1092744 w 1110181"/>
                      <a:gd name="connsiteY3" fmla="*/ 0 h 156926"/>
                      <a:gd name="connsiteX4" fmla="*/ 1110181 w 1110181"/>
                      <a:gd name="connsiteY4" fmla="*/ 17438 h 156926"/>
                      <a:gd name="connsiteX5" fmla="*/ 1110181 w 1110181"/>
                      <a:gd name="connsiteY5" fmla="*/ 139489 h 156926"/>
                      <a:gd name="connsiteX6" fmla="*/ 1092744 w 1110181"/>
                      <a:gd name="connsiteY6" fmla="*/ 156927 h 156926"/>
                      <a:gd name="connsiteX7" fmla="*/ 17431 w 1110181"/>
                      <a:gd name="connsiteY7" fmla="*/ 156927 h 156926"/>
                      <a:gd name="connsiteX8" fmla="*/ 0 w 1110181"/>
                      <a:gd name="connsiteY8" fmla="*/ 139489 h 15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181" h="156926">
                        <a:moveTo>
                          <a:pt x="0" y="139489"/>
                        </a:moveTo>
                        <a:lnTo>
                          <a:pt x="0" y="17438"/>
                        </a:lnTo>
                        <a:cubicBezTo>
                          <a:pt x="0" y="7808"/>
                          <a:pt x="7808" y="0"/>
                          <a:pt x="17438" y="0"/>
                        </a:cubicBezTo>
                        <a:lnTo>
                          <a:pt x="1092744" y="0"/>
                        </a:lnTo>
                        <a:cubicBezTo>
                          <a:pt x="1102374" y="0"/>
                          <a:pt x="1110181" y="7808"/>
                          <a:pt x="1110181" y="17438"/>
                        </a:cubicBezTo>
                        <a:lnTo>
                          <a:pt x="1110181" y="139489"/>
                        </a:lnTo>
                        <a:cubicBezTo>
                          <a:pt x="1110181" y="149119"/>
                          <a:pt x="1102374" y="156927"/>
                          <a:pt x="1092744" y="156927"/>
                        </a:cubicBezTo>
                        <a:lnTo>
                          <a:pt x="17431" y="156927"/>
                        </a:lnTo>
                        <a:cubicBezTo>
                          <a:pt x="7801" y="156927"/>
                          <a:pt x="0" y="149119"/>
                          <a:pt x="0" y="139489"/>
                        </a:cubicBezTo>
                        <a:close/>
                      </a:path>
                    </a:pathLst>
                  </a:custGeom>
                  <a:solidFill>
                    <a:srgbClr val="2F2F2F"/>
                  </a:solidFill>
                  <a:ln w="7144" cap="flat">
                    <a:noFill/>
                    <a:prstDash val="solid"/>
                    <a:miter/>
                  </a:ln>
                </p:spPr>
                <p:txBody>
                  <a:bodyPr rtlCol="0" anchor="ctr"/>
                  <a:lstStyle/>
                  <a:p>
                    <a:endParaRPr lang="en-ID"/>
                  </a:p>
                </p:txBody>
              </p:sp>
              <p:sp>
                <p:nvSpPr>
                  <p:cNvPr id="327" name="Freeform: Shape 326">
                    <a:extLst>
                      <a:ext uri="{FF2B5EF4-FFF2-40B4-BE49-F238E27FC236}">
                        <a16:creationId xmlns:a16="http://schemas.microsoft.com/office/drawing/2014/main" id="{773D82B0-07BB-4042-BEF9-223486D233AE}"/>
                      </a:ext>
                    </a:extLst>
                  </p:cNvPr>
                  <p:cNvSpPr/>
                  <p:nvPr/>
                </p:nvSpPr>
                <p:spPr>
                  <a:xfrm>
                    <a:off x="8945146" y="3816912"/>
                    <a:ext cx="156927" cy="156926"/>
                  </a:xfrm>
                  <a:custGeom>
                    <a:avLst/>
                    <a:gdLst>
                      <a:gd name="connsiteX0" fmla="*/ 0 w 156927"/>
                      <a:gd name="connsiteY0" fmla="*/ 139489 h 156926"/>
                      <a:gd name="connsiteX1" fmla="*/ 0 w 156927"/>
                      <a:gd name="connsiteY1" fmla="*/ 17438 h 156926"/>
                      <a:gd name="connsiteX2" fmla="*/ 17438 w 156927"/>
                      <a:gd name="connsiteY2" fmla="*/ 0 h 156926"/>
                      <a:gd name="connsiteX3" fmla="*/ 139489 w 156927"/>
                      <a:gd name="connsiteY3" fmla="*/ 0 h 156926"/>
                      <a:gd name="connsiteX4" fmla="*/ 156927 w 156927"/>
                      <a:gd name="connsiteY4" fmla="*/ 17438 h 156926"/>
                      <a:gd name="connsiteX5" fmla="*/ 156927 w 156927"/>
                      <a:gd name="connsiteY5" fmla="*/ 139489 h 156926"/>
                      <a:gd name="connsiteX6" fmla="*/ 139489 w 156927"/>
                      <a:gd name="connsiteY6" fmla="*/ 156927 h 156926"/>
                      <a:gd name="connsiteX7" fmla="*/ 17438 w 156927"/>
                      <a:gd name="connsiteY7" fmla="*/ 156927 h 156926"/>
                      <a:gd name="connsiteX8" fmla="*/ 0 w 156927"/>
                      <a:gd name="connsiteY8" fmla="*/ 139489 h 15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7" h="156926">
                        <a:moveTo>
                          <a:pt x="0" y="139489"/>
                        </a:moveTo>
                        <a:lnTo>
                          <a:pt x="0" y="17438"/>
                        </a:lnTo>
                        <a:cubicBezTo>
                          <a:pt x="0" y="7808"/>
                          <a:pt x="7808" y="0"/>
                          <a:pt x="17438" y="0"/>
                        </a:cubicBezTo>
                        <a:lnTo>
                          <a:pt x="139489" y="0"/>
                        </a:lnTo>
                        <a:cubicBezTo>
                          <a:pt x="149119" y="0"/>
                          <a:pt x="156927" y="7808"/>
                          <a:pt x="156927" y="17438"/>
                        </a:cubicBezTo>
                        <a:lnTo>
                          <a:pt x="156927" y="139489"/>
                        </a:lnTo>
                        <a:cubicBezTo>
                          <a:pt x="156927" y="149119"/>
                          <a:pt x="149119" y="156927"/>
                          <a:pt x="139489" y="156927"/>
                        </a:cubicBezTo>
                        <a:lnTo>
                          <a:pt x="17438" y="156927"/>
                        </a:lnTo>
                        <a:cubicBezTo>
                          <a:pt x="7801" y="156927"/>
                          <a:pt x="0" y="149119"/>
                          <a:pt x="0" y="139489"/>
                        </a:cubicBezTo>
                        <a:close/>
                      </a:path>
                    </a:pathLst>
                  </a:custGeom>
                  <a:solidFill>
                    <a:srgbClr val="2F2F2F"/>
                  </a:solidFill>
                  <a:ln w="7144" cap="flat">
                    <a:noFill/>
                    <a:prstDash val="solid"/>
                    <a:miter/>
                  </a:ln>
                </p:spPr>
                <p:txBody>
                  <a:bodyPr rtlCol="0" anchor="ctr"/>
                  <a:lstStyle/>
                  <a:p>
                    <a:endParaRPr lang="en-ID"/>
                  </a:p>
                </p:txBody>
              </p:sp>
              <p:sp>
                <p:nvSpPr>
                  <p:cNvPr id="328" name="Freeform: Shape 327">
                    <a:extLst>
                      <a:ext uri="{FF2B5EF4-FFF2-40B4-BE49-F238E27FC236}">
                        <a16:creationId xmlns:a16="http://schemas.microsoft.com/office/drawing/2014/main" id="{6304E5BF-A021-43FF-814E-2659D0AEB03F}"/>
                      </a:ext>
                    </a:extLst>
                  </p:cNvPr>
                  <p:cNvSpPr/>
                  <p:nvPr/>
                </p:nvSpPr>
                <p:spPr>
                  <a:xfrm>
                    <a:off x="9135670" y="3816912"/>
                    <a:ext cx="156926" cy="156926"/>
                  </a:xfrm>
                  <a:custGeom>
                    <a:avLst/>
                    <a:gdLst>
                      <a:gd name="connsiteX0" fmla="*/ 0 w 156926"/>
                      <a:gd name="connsiteY0" fmla="*/ 139489 h 156926"/>
                      <a:gd name="connsiteX1" fmla="*/ 0 w 156926"/>
                      <a:gd name="connsiteY1" fmla="*/ 17438 h 156926"/>
                      <a:gd name="connsiteX2" fmla="*/ 17438 w 156926"/>
                      <a:gd name="connsiteY2" fmla="*/ 0 h 156926"/>
                      <a:gd name="connsiteX3" fmla="*/ 139489 w 156926"/>
                      <a:gd name="connsiteY3" fmla="*/ 0 h 156926"/>
                      <a:gd name="connsiteX4" fmla="*/ 156927 w 156926"/>
                      <a:gd name="connsiteY4" fmla="*/ 17438 h 156926"/>
                      <a:gd name="connsiteX5" fmla="*/ 156927 w 156926"/>
                      <a:gd name="connsiteY5" fmla="*/ 139489 h 156926"/>
                      <a:gd name="connsiteX6" fmla="*/ 139489 w 156926"/>
                      <a:gd name="connsiteY6" fmla="*/ 156927 h 156926"/>
                      <a:gd name="connsiteX7" fmla="*/ 17438 w 156926"/>
                      <a:gd name="connsiteY7" fmla="*/ 156927 h 156926"/>
                      <a:gd name="connsiteX8" fmla="*/ 0 w 156926"/>
                      <a:gd name="connsiteY8" fmla="*/ 139489 h 15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6" h="156926">
                        <a:moveTo>
                          <a:pt x="0" y="139489"/>
                        </a:moveTo>
                        <a:lnTo>
                          <a:pt x="0" y="17438"/>
                        </a:lnTo>
                        <a:cubicBezTo>
                          <a:pt x="0" y="7808"/>
                          <a:pt x="7808" y="0"/>
                          <a:pt x="17438" y="0"/>
                        </a:cubicBezTo>
                        <a:lnTo>
                          <a:pt x="139489" y="0"/>
                        </a:lnTo>
                        <a:cubicBezTo>
                          <a:pt x="149118" y="0"/>
                          <a:pt x="156927" y="7808"/>
                          <a:pt x="156927" y="17438"/>
                        </a:cubicBezTo>
                        <a:lnTo>
                          <a:pt x="156927" y="139489"/>
                        </a:lnTo>
                        <a:cubicBezTo>
                          <a:pt x="156927" y="149119"/>
                          <a:pt x="149118" y="156927"/>
                          <a:pt x="139489" y="156927"/>
                        </a:cubicBezTo>
                        <a:lnTo>
                          <a:pt x="17438" y="156927"/>
                        </a:lnTo>
                        <a:cubicBezTo>
                          <a:pt x="7808" y="156927"/>
                          <a:pt x="0" y="149119"/>
                          <a:pt x="0" y="139489"/>
                        </a:cubicBezTo>
                        <a:close/>
                      </a:path>
                    </a:pathLst>
                  </a:custGeom>
                  <a:solidFill>
                    <a:srgbClr val="2F2F2F"/>
                  </a:solidFill>
                  <a:ln w="7144" cap="flat">
                    <a:noFill/>
                    <a:prstDash val="solid"/>
                    <a:miter/>
                  </a:ln>
                </p:spPr>
                <p:txBody>
                  <a:bodyPr rtlCol="0" anchor="ctr"/>
                  <a:lstStyle/>
                  <a:p>
                    <a:endParaRPr lang="en-ID"/>
                  </a:p>
                </p:txBody>
              </p:sp>
              <p:sp>
                <p:nvSpPr>
                  <p:cNvPr id="329" name="Freeform: Shape 328">
                    <a:extLst>
                      <a:ext uri="{FF2B5EF4-FFF2-40B4-BE49-F238E27FC236}">
                        <a16:creationId xmlns:a16="http://schemas.microsoft.com/office/drawing/2014/main" id="{01AADE28-A8B0-42D2-BF0C-2167EBAE3BA9}"/>
                      </a:ext>
                    </a:extLst>
                  </p:cNvPr>
                  <p:cNvSpPr/>
                  <p:nvPr/>
                </p:nvSpPr>
                <p:spPr>
                  <a:xfrm>
                    <a:off x="9513546" y="3817655"/>
                    <a:ext cx="156926" cy="156926"/>
                  </a:xfrm>
                  <a:custGeom>
                    <a:avLst/>
                    <a:gdLst>
                      <a:gd name="connsiteX0" fmla="*/ 0 w 156926"/>
                      <a:gd name="connsiteY0" fmla="*/ 139489 h 156926"/>
                      <a:gd name="connsiteX1" fmla="*/ 0 w 156926"/>
                      <a:gd name="connsiteY1" fmla="*/ 17438 h 156926"/>
                      <a:gd name="connsiteX2" fmla="*/ 17438 w 156926"/>
                      <a:gd name="connsiteY2" fmla="*/ 0 h 156926"/>
                      <a:gd name="connsiteX3" fmla="*/ 139489 w 156926"/>
                      <a:gd name="connsiteY3" fmla="*/ 0 h 156926"/>
                      <a:gd name="connsiteX4" fmla="*/ 156927 w 156926"/>
                      <a:gd name="connsiteY4" fmla="*/ 17438 h 156926"/>
                      <a:gd name="connsiteX5" fmla="*/ 156927 w 156926"/>
                      <a:gd name="connsiteY5" fmla="*/ 139489 h 156926"/>
                      <a:gd name="connsiteX6" fmla="*/ 139489 w 156926"/>
                      <a:gd name="connsiteY6" fmla="*/ 156927 h 156926"/>
                      <a:gd name="connsiteX7" fmla="*/ 17438 w 156926"/>
                      <a:gd name="connsiteY7" fmla="*/ 156927 h 156926"/>
                      <a:gd name="connsiteX8" fmla="*/ 0 w 156926"/>
                      <a:gd name="connsiteY8" fmla="*/ 139489 h 15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6" h="156926">
                        <a:moveTo>
                          <a:pt x="0" y="139489"/>
                        </a:moveTo>
                        <a:lnTo>
                          <a:pt x="0" y="17438"/>
                        </a:lnTo>
                        <a:cubicBezTo>
                          <a:pt x="0" y="7808"/>
                          <a:pt x="7808" y="0"/>
                          <a:pt x="17438" y="0"/>
                        </a:cubicBezTo>
                        <a:lnTo>
                          <a:pt x="139489" y="0"/>
                        </a:lnTo>
                        <a:cubicBezTo>
                          <a:pt x="149118" y="0"/>
                          <a:pt x="156927" y="7808"/>
                          <a:pt x="156927" y="17438"/>
                        </a:cubicBezTo>
                        <a:lnTo>
                          <a:pt x="156927" y="139489"/>
                        </a:lnTo>
                        <a:cubicBezTo>
                          <a:pt x="156927" y="149119"/>
                          <a:pt x="149118" y="156927"/>
                          <a:pt x="139489" y="156927"/>
                        </a:cubicBezTo>
                        <a:lnTo>
                          <a:pt x="17438" y="156927"/>
                        </a:lnTo>
                        <a:cubicBezTo>
                          <a:pt x="7808" y="156927"/>
                          <a:pt x="0" y="149119"/>
                          <a:pt x="0" y="139489"/>
                        </a:cubicBezTo>
                        <a:close/>
                      </a:path>
                    </a:pathLst>
                  </a:custGeom>
                  <a:solidFill>
                    <a:srgbClr val="2F2F2F"/>
                  </a:solidFill>
                  <a:ln w="7144" cap="flat">
                    <a:noFill/>
                    <a:prstDash val="solid"/>
                    <a:miter/>
                  </a:ln>
                </p:spPr>
                <p:txBody>
                  <a:bodyPr rtlCol="0" anchor="ctr"/>
                  <a:lstStyle/>
                  <a:p>
                    <a:endParaRPr lang="en-ID"/>
                  </a:p>
                </p:txBody>
              </p:sp>
              <p:sp>
                <p:nvSpPr>
                  <p:cNvPr id="330" name="Freeform: Shape 329">
                    <a:extLst>
                      <a:ext uri="{FF2B5EF4-FFF2-40B4-BE49-F238E27FC236}">
                        <a16:creationId xmlns:a16="http://schemas.microsoft.com/office/drawing/2014/main" id="{469FD975-3903-463C-89F6-A95FCC8FDC1E}"/>
                      </a:ext>
                    </a:extLst>
                  </p:cNvPr>
                  <p:cNvSpPr/>
                  <p:nvPr/>
                </p:nvSpPr>
                <p:spPr>
                  <a:xfrm>
                    <a:off x="9328552" y="3816905"/>
                    <a:ext cx="156926" cy="71444"/>
                  </a:xfrm>
                  <a:custGeom>
                    <a:avLst/>
                    <a:gdLst>
                      <a:gd name="connsiteX0" fmla="*/ 139489 w 156926"/>
                      <a:gd name="connsiteY0" fmla="*/ 71444 h 71444"/>
                      <a:gd name="connsiteX1" fmla="*/ 17438 w 156926"/>
                      <a:gd name="connsiteY1" fmla="*/ 71444 h 71444"/>
                      <a:gd name="connsiteX2" fmla="*/ 0 w 156926"/>
                      <a:gd name="connsiteY2" fmla="*/ 54007 h 71444"/>
                      <a:gd name="connsiteX3" fmla="*/ 0 w 156926"/>
                      <a:gd name="connsiteY3" fmla="*/ 17438 h 71444"/>
                      <a:gd name="connsiteX4" fmla="*/ 17438 w 156926"/>
                      <a:gd name="connsiteY4" fmla="*/ 0 h 71444"/>
                      <a:gd name="connsiteX5" fmla="*/ 139489 w 156926"/>
                      <a:gd name="connsiteY5" fmla="*/ 0 h 71444"/>
                      <a:gd name="connsiteX6" fmla="*/ 156927 w 156926"/>
                      <a:gd name="connsiteY6" fmla="*/ 17438 h 71444"/>
                      <a:gd name="connsiteX7" fmla="*/ 156927 w 156926"/>
                      <a:gd name="connsiteY7" fmla="*/ 54007 h 71444"/>
                      <a:gd name="connsiteX8" fmla="*/ 139489 w 156926"/>
                      <a:gd name="connsiteY8" fmla="*/ 71444 h 7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6" h="71444">
                        <a:moveTo>
                          <a:pt x="139489" y="71444"/>
                        </a:moveTo>
                        <a:lnTo>
                          <a:pt x="17438" y="71444"/>
                        </a:lnTo>
                        <a:cubicBezTo>
                          <a:pt x="7808" y="71444"/>
                          <a:pt x="0" y="63636"/>
                          <a:pt x="0" y="54007"/>
                        </a:cubicBezTo>
                        <a:lnTo>
                          <a:pt x="0" y="17438"/>
                        </a:lnTo>
                        <a:cubicBezTo>
                          <a:pt x="0" y="7808"/>
                          <a:pt x="7808" y="0"/>
                          <a:pt x="17438" y="0"/>
                        </a:cubicBezTo>
                        <a:lnTo>
                          <a:pt x="139489" y="0"/>
                        </a:lnTo>
                        <a:cubicBezTo>
                          <a:pt x="149118" y="0"/>
                          <a:pt x="156927" y="7808"/>
                          <a:pt x="156927" y="17438"/>
                        </a:cubicBezTo>
                        <a:lnTo>
                          <a:pt x="156927" y="54007"/>
                        </a:lnTo>
                        <a:cubicBezTo>
                          <a:pt x="156927" y="63636"/>
                          <a:pt x="149118" y="71444"/>
                          <a:pt x="139489" y="71444"/>
                        </a:cubicBezTo>
                        <a:close/>
                      </a:path>
                    </a:pathLst>
                  </a:custGeom>
                  <a:solidFill>
                    <a:srgbClr val="2F2F2F"/>
                  </a:solidFill>
                  <a:ln w="7144" cap="flat">
                    <a:noFill/>
                    <a:prstDash val="solid"/>
                    <a:miter/>
                  </a:ln>
                </p:spPr>
                <p:txBody>
                  <a:bodyPr rtlCol="0" anchor="ctr"/>
                  <a:lstStyle/>
                  <a:p>
                    <a:endParaRPr lang="en-ID"/>
                  </a:p>
                </p:txBody>
              </p:sp>
              <p:sp>
                <p:nvSpPr>
                  <p:cNvPr id="331" name="Freeform: Shape 330">
                    <a:extLst>
                      <a:ext uri="{FF2B5EF4-FFF2-40B4-BE49-F238E27FC236}">
                        <a16:creationId xmlns:a16="http://schemas.microsoft.com/office/drawing/2014/main" id="{BAD983C3-1C8A-415E-8442-7177DDE1BA8E}"/>
                      </a:ext>
                    </a:extLst>
                  </p:cNvPr>
                  <p:cNvSpPr/>
                  <p:nvPr/>
                </p:nvSpPr>
                <p:spPr>
                  <a:xfrm>
                    <a:off x="9328552" y="3902630"/>
                    <a:ext cx="156926" cy="71444"/>
                  </a:xfrm>
                  <a:custGeom>
                    <a:avLst/>
                    <a:gdLst>
                      <a:gd name="connsiteX0" fmla="*/ 139489 w 156926"/>
                      <a:gd name="connsiteY0" fmla="*/ 71444 h 71444"/>
                      <a:gd name="connsiteX1" fmla="*/ 17438 w 156926"/>
                      <a:gd name="connsiteY1" fmla="*/ 71444 h 71444"/>
                      <a:gd name="connsiteX2" fmla="*/ 0 w 156926"/>
                      <a:gd name="connsiteY2" fmla="*/ 54007 h 71444"/>
                      <a:gd name="connsiteX3" fmla="*/ 0 w 156926"/>
                      <a:gd name="connsiteY3" fmla="*/ 17438 h 71444"/>
                      <a:gd name="connsiteX4" fmla="*/ 17438 w 156926"/>
                      <a:gd name="connsiteY4" fmla="*/ 0 h 71444"/>
                      <a:gd name="connsiteX5" fmla="*/ 139489 w 156926"/>
                      <a:gd name="connsiteY5" fmla="*/ 0 h 71444"/>
                      <a:gd name="connsiteX6" fmla="*/ 156927 w 156926"/>
                      <a:gd name="connsiteY6" fmla="*/ 17438 h 71444"/>
                      <a:gd name="connsiteX7" fmla="*/ 156927 w 156926"/>
                      <a:gd name="connsiteY7" fmla="*/ 54007 h 71444"/>
                      <a:gd name="connsiteX8" fmla="*/ 139489 w 156926"/>
                      <a:gd name="connsiteY8" fmla="*/ 71444 h 7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26" h="71444">
                        <a:moveTo>
                          <a:pt x="139489" y="71444"/>
                        </a:moveTo>
                        <a:lnTo>
                          <a:pt x="17438" y="71444"/>
                        </a:lnTo>
                        <a:cubicBezTo>
                          <a:pt x="7808" y="71444"/>
                          <a:pt x="0" y="63636"/>
                          <a:pt x="0" y="54007"/>
                        </a:cubicBezTo>
                        <a:lnTo>
                          <a:pt x="0" y="17438"/>
                        </a:lnTo>
                        <a:cubicBezTo>
                          <a:pt x="0" y="7808"/>
                          <a:pt x="7808" y="0"/>
                          <a:pt x="17438" y="0"/>
                        </a:cubicBezTo>
                        <a:lnTo>
                          <a:pt x="139489" y="0"/>
                        </a:lnTo>
                        <a:cubicBezTo>
                          <a:pt x="149118" y="0"/>
                          <a:pt x="156927" y="7808"/>
                          <a:pt x="156927" y="17438"/>
                        </a:cubicBezTo>
                        <a:lnTo>
                          <a:pt x="156927" y="54007"/>
                        </a:lnTo>
                        <a:cubicBezTo>
                          <a:pt x="156927" y="63636"/>
                          <a:pt x="149118" y="71444"/>
                          <a:pt x="139489" y="71444"/>
                        </a:cubicBezTo>
                        <a:close/>
                      </a:path>
                    </a:pathLst>
                  </a:custGeom>
                  <a:solidFill>
                    <a:srgbClr val="2F2F2F"/>
                  </a:solidFill>
                  <a:ln w="7144" cap="flat">
                    <a:noFill/>
                    <a:prstDash val="solid"/>
                    <a:miter/>
                  </a:ln>
                </p:spPr>
                <p:txBody>
                  <a:bodyPr rtlCol="0" anchor="ctr"/>
                  <a:lstStyle/>
                  <a:p>
                    <a:endParaRPr lang="en-ID"/>
                  </a:p>
                </p:txBody>
              </p:sp>
            </p:grpSp>
          </p:grpSp>
          <p:sp>
            <p:nvSpPr>
              <p:cNvPr id="332" name="Freeform: Shape 331">
                <a:extLst>
                  <a:ext uri="{FF2B5EF4-FFF2-40B4-BE49-F238E27FC236}">
                    <a16:creationId xmlns:a16="http://schemas.microsoft.com/office/drawing/2014/main" id="{F5256C50-7D3C-4804-9804-9D5DD1CB2842}"/>
                  </a:ext>
                </a:extLst>
              </p:cNvPr>
              <p:cNvSpPr/>
              <p:nvPr/>
            </p:nvSpPr>
            <p:spPr>
              <a:xfrm>
                <a:off x="6553490" y="1197534"/>
                <a:ext cx="3608157" cy="150018"/>
              </a:xfrm>
              <a:custGeom>
                <a:avLst/>
                <a:gdLst>
                  <a:gd name="connsiteX0" fmla="*/ 0 w 3608157"/>
                  <a:gd name="connsiteY0" fmla="*/ 142875 h 150018"/>
                  <a:gd name="connsiteX1" fmla="*/ 0 w 3608157"/>
                  <a:gd name="connsiteY1" fmla="*/ 103449 h 150018"/>
                  <a:gd name="connsiteX2" fmla="*/ 83875 w 3608157"/>
                  <a:gd name="connsiteY2" fmla="*/ 0 h 150018"/>
                  <a:gd name="connsiteX3" fmla="*/ 3524284 w 3608157"/>
                  <a:gd name="connsiteY3" fmla="*/ 0 h 150018"/>
                  <a:gd name="connsiteX4" fmla="*/ 3608158 w 3608157"/>
                  <a:gd name="connsiteY4" fmla="*/ 103449 h 150018"/>
                  <a:gd name="connsiteX5" fmla="*/ 3608158 w 3608157"/>
                  <a:gd name="connsiteY5" fmla="*/ 150019 h 150018"/>
                  <a:gd name="connsiteX6" fmla="*/ 0 w 3608157"/>
                  <a:gd name="connsiteY6" fmla="*/ 142875 h 15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157" h="150018">
                    <a:moveTo>
                      <a:pt x="0" y="142875"/>
                    </a:moveTo>
                    <a:lnTo>
                      <a:pt x="0" y="103449"/>
                    </a:lnTo>
                    <a:cubicBezTo>
                      <a:pt x="0" y="50006"/>
                      <a:pt x="29396" y="0"/>
                      <a:pt x="83875" y="0"/>
                    </a:cubicBezTo>
                    <a:lnTo>
                      <a:pt x="3524284" y="0"/>
                    </a:lnTo>
                    <a:cubicBezTo>
                      <a:pt x="3578762" y="0"/>
                      <a:pt x="3608158" y="42863"/>
                      <a:pt x="3608158" y="103449"/>
                    </a:cubicBezTo>
                    <a:lnTo>
                      <a:pt x="3608158" y="150019"/>
                    </a:lnTo>
                    <a:lnTo>
                      <a:pt x="0" y="142875"/>
                    </a:lnTo>
                    <a:close/>
                  </a:path>
                </a:pathLst>
              </a:custGeom>
              <a:solidFill>
                <a:srgbClr val="CFCFCF"/>
              </a:solidFill>
              <a:ln w="7144" cap="flat">
                <a:noFill/>
                <a:prstDash val="solid"/>
                <a:miter/>
              </a:ln>
            </p:spPr>
            <p:txBody>
              <a:bodyPr rtlCol="0" anchor="ctr"/>
              <a:lstStyle/>
              <a:p>
                <a:endParaRPr lang="en-ID"/>
              </a:p>
            </p:txBody>
          </p:sp>
          <p:sp>
            <p:nvSpPr>
              <p:cNvPr id="333" name="Freeform: Shape 332">
                <a:extLst>
                  <a:ext uri="{FF2B5EF4-FFF2-40B4-BE49-F238E27FC236}">
                    <a16:creationId xmlns:a16="http://schemas.microsoft.com/office/drawing/2014/main" id="{7AD6343B-1D88-422A-B384-5ECC7846C14A}"/>
                  </a:ext>
                </a:extLst>
              </p:cNvPr>
              <p:cNvSpPr/>
              <p:nvPr/>
            </p:nvSpPr>
            <p:spPr>
              <a:xfrm>
                <a:off x="6678913" y="1441586"/>
                <a:ext cx="2457335" cy="1143000"/>
              </a:xfrm>
              <a:custGeom>
                <a:avLst/>
                <a:gdLst>
                  <a:gd name="connsiteX0" fmla="*/ 234208 w 2457335"/>
                  <a:gd name="connsiteY0" fmla="*/ 1143000 h 1143000"/>
                  <a:gd name="connsiteX1" fmla="*/ 1314336 w 2457335"/>
                  <a:gd name="connsiteY1" fmla="*/ 1143000 h 1143000"/>
                  <a:gd name="connsiteX2" fmla="*/ 2457336 w 2457335"/>
                  <a:gd name="connsiteY2" fmla="*/ 0 h 1143000"/>
                  <a:gd name="connsiteX3" fmla="*/ 0 w 2457335"/>
                  <a:gd name="connsiteY3" fmla="*/ 0 h 1143000"/>
                </a:gdLst>
                <a:ahLst/>
                <a:cxnLst>
                  <a:cxn ang="0">
                    <a:pos x="connsiteX0" y="connsiteY0"/>
                  </a:cxn>
                  <a:cxn ang="0">
                    <a:pos x="connsiteX1" y="connsiteY1"/>
                  </a:cxn>
                  <a:cxn ang="0">
                    <a:pos x="connsiteX2" y="connsiteY2"/>
                  </a:cxn>
                  <a:cxn ang="0">
                    <a:pos x="connsiteX3" y="connsiteY3"/>
                  </a:cxn>
                </a:cxnLst>
                <a:rect l="l" t="t" r="r" b="b"/>
                <a:pathLst>
                  <a:path w="2457335" h="1143000">
                    <a:moveTo>
                      <a:pt x="234208" y="1143000"/>
                    </a:moveTo>
                    <a:lnTo>
                      <a:pt x="1314336" y="1143000"/>
                    </a:lnTo>
                    <a:lnTo>
                      <a:pt x="2457336" y="0"/>
                    </a:lnTo>
                    <a:lnTo>
                      <a:pt x="0" y="0"/>
                    </a:lnTo>
                    <a:close/>
                  </a:path>
                </a:pathLst>
              </a:custGeom>
              <a:solidFill>
                <a:srgbClr val="F2F2F2"/>
              </a:solidFill>
              <a:ln w="7144" cap="flat">
                <a:noFill/>
                <a:prstDash val="solid"/>
                <a:miter/>
              </a:ln>
            </p:spPr>
            <p:txBody>
              <a:bodyPr rtlCol="0" anchor="ctr"/>
              <a:lstStyle/>
              <a:p>
                <a:endParaRPr lang="en-ID"/>
              </a:p>
            </p:txBody>
          </p:sp>
          <p:sp>
            <p:nvSpPr>
              <p:cNvPr id="334" name="Freeform: Shape 333">
                <a:extLst>
                  <a:ext uri="{FF2B5EF4-FFF2-40B4-BE49-F238E27FC236}">
                    <a16:creationId xmlns:a16="http://schemas.microsoft.com/office/drawing/2014/main" id="{DAC8AD53-A41D-46D2-97AA-0016C6900E6E}"/>
                  </a:ext>
                </a:extLst>
              </p:cNvPr>
              <p:cNvSpPr/>
              <p:nvPr/>
            </p:nvSpPr>
            <p:spPr>
              <a:xfrm>
                <a:off x="7974596" y="1445158"/>
                <a:ext cx="2055721" cy="1135856"/>
              </a:xfrm>
              <a:custGeom>
                <a:avLst/>
                <a:gdLst>
                  <a:gd name="connsiteX0" fmla="*/ 1833022 w 2055721"/>
                  <a:gd name="connsiteY0" fmla="*/ 1135856 h 1135856"/>
                  <a:gd name="connsiteX1" fmla="*/ 2055721 w 2055721"/>
                  <a:gd name="connsiteY1" fmla="*/ 0 h 1135856"/>
                  <a:gd name="connsiteX2" fmla="*/ 1135863 w 2055721"/>
                  <a:gd name="connsiteY2" fmla="*/ 0 h 1135856"/>
                  <a:gd name="connsiteX3" fmla="*/ 0 w 2055721"/>
                  <a:gd name="connsiteY3" fmla="*/ 1135856 h 1135856"/>
                </a:gdLst>
                <a:ahLst/>
                <a:cxnLst>
                  <a:cxn ang="0">
                    <a:pos x="connsiteX0" y="connsiteY0"/>
                  </a:cxn>
                  <a:cxn ang="0">
                    <a:pos x="connsiteX1" y="connsiteY1"/>
                  </a:cxn>
                  <a:cxn ang="0">
                    <a:pos x="connsiteX2" y="connsiteY2"/>
                  </a:cxn>
                  <a:cxn ang="0">
                    <a:pos x="connsiteX3" y="connsiteY3"/>
                  </a:cxn>
                </a:cxnLst>
                <a:rect l="l" t="t" r="r" b="b"/>
                <a:pathLst>
                  <a:path w="2055721" h="1135856">
                    <a:moveTo>
                      <a:pt x="1833022" y="1135856"/>
                    </a:moveTo>
                    <a:lnTo>
                      <a:pt x="2055721" y="0"/>
                    </a:lnTo>
                    <a:lnTo>
                      <a:pt x="1135863" y="0"/>
                    </a:lnTo>
                    <a:lnTo>
                      <a:pt x="0" y="1135856"/>
                    </a:lnTo>
                    <a:close/>
                  </a:path>
                </a:pathLst>
              </a:custGeom>
              <a:solidFill>
                <a:srgbClr val="E6E6E6"/>
              </a:solidFill>
              <a:ln w="7144" cap="flat">
                <a:noFill/>
                <a:prstDash val="solid"/>
                <a:miter/>
              </a:ln>
            </p:spPr>
            <p:txBody>
              <a:bodyPr rtlCol="0" anchor="ctr"/>
              <a:lstStyle/>
              <a:p>
                <a:endParaRPr lang="en-ID"/>
              </a:p>
            </p:txBody>
          </p:sp>
          <p:sp>
            <p:nvSpPr>
              <p:cNvPr id="335" name="Freeform: Shape 334">
                <a:extLst>
                  <a:ext uri="{FF2B5EF4-FFF2-40B4-BE49-F238E27FC236}">
                    <a16:creationId xmlns:a16="http://schemas.microsoft.com/office/drawing/2014/main" id="{D43259A2-D3B3-4062-A935-7B05CE33D686}"/>
                  </a:ext>
                </a:extLst>
              </p:cNvPr>
              <p:cNvSpPr/>
              <p:nvPr/>
            </p:nvSpPr>
            <p:spPr>
              <a:xfrm>
                <a:off x="6551778" y="1254992"/>
                <a:ext cx="2759736" cy="1428450"/>
              </a:xfrm>
              <a:custGeom>
                <a:avLst/>
                <a:gdLst>
                  <a:gd name="connsiteX0" fmla="*/ 377038 w 2759736"/>
                  <a:gd name="connsiteY0" fmla="*/ 1316464 h 1428450"/>
                  <a:gd name="connsiteX1" fmla="*/ 148210 w 2759736"/>
                  <a:gd name="connsiteY1" fmla="*/ 199718 h 1428450"/>
                  <a:gd name="connsiteX2" fmla="*/ 2563397 w 2759736"/>
                  <a:gd name="connsiteY2" fmla="*/ 199718 h 1428450"/>
                  <a:gd name="connsiteX3" fmla="*/ 2759736 w 2759736"/>
                  <a:gd name="connsiteY3" fmla="*/ 3379 h 1428450"/>
                  <a:gd name="connsiteX4" fmla="*/ 2748856 w 2759736"/>
                  <a:gd name="connsiteY4" fmla="*/ 0 h 1428450"/>
                  <a:gd name="connsiteX5" fmla="*/ 85759 w 2759736"/>
                  <a:gd name="connsiteY5" fmla="*/ 0 h 1428450"/>
                  <a:gd name="connsiteX6" fmla="*/ 1913 w 2759736"/>
                  <a:gd name="connsiteY6" fmla="*/ 103584 h 1428450"/>
                  <a:gd name="connsiteX7" fmla="*/ 269710 w 2759736"/>
                  <a:gd name="connsiteY7" fmla="*/ 1360584 h 1428450"/>
                  <a:gd name="connsiteX8" fmla="*/ 353557 w 2759736"/>
                  <a:gd name="connsiteY8" fmla="*/ 1428450 h 1428450"/>
                  <a:gd name="connsiteX9" fmla="*/ 1334672 w 2759736"/>
                  <a:gd name="connsiteY9" fmla="*/ 1428450 h 1428450"/>
                  <a:gd name="connsiteX10" fmla="*/ 1446650 w 2759736"/>
                  <a:gd name="connsiteY10" fmla="*/ 1316472 h 1428450"/>
                  <a:gd name="connsiteX11" fmla="*/ 377038 w 2759736"/>
                  <a:gd name="connsiteY11" fmla="*/ 1316472 h 142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9736" h="1428450">
                    <a:moveTo>
                      <a:pt x="377038" y="1316464"/>
                    </a:moveTo>
                    <a:lnTo>
                      <a:pt x="148210" y="199718"/>
                    </a:lnTo>
                    <a:lnTo>
                      <a:pt x="2563397" y="199718"/>
                    </a:lnTo>
                    <a:lnTo>
                      <a:pt x="2759736" y="3379"/>
                    </a:lnTo>
                    <a:lnTo>
                      <a:pt x="2748856" y="0"/>
                    </a:lnTo>
                    <a:lnTo>
                      <a:pt x="85759" y="0"/>
                    </a:lnTo>
                    <a:cubicBezTo>
                      <a:pt x="31223" y="0"/>
                      <a:pt x="-9446" y="50249"/>
                      <a:pt x="1913" y="103584"/>
                    </a:cubicBezTo>
                    <a:lnTo>
                      <a:pt x="269710" y="1360584"/>
                    </a:lnTo>
                    <a:cubicBezTo>
                      <a:pt x="278140" y="1400153"/>
                      <a:pt x="313094" y="1428450"/>
                      <a:pt x="353557" y="1428450"/>
                    </a:cubicBezTo>
                    <a:lnTo>
                      <a:pt x="1334672" y="1428450"/>
                    </a:lnTo>
                    <a:lnTo>
                      <a:pt x="1446650" y="1316472"/>
                    </a:lnTo>
                    <a:lnTo>
                      <a:pt x="377038" y="1316472"/>
                    </a:lnTo>
                    <a:close/>
                  </a:path>
                </a:pathLst>
              </a:custGeom>
              <a:solidFill>
                <a:srgbClr val="2F2F2F"/>
              </a:solidFill>
              <a:ln w="7144" cap="flat">
                <a:noFill/>
                <a:prstDash val="solid"/>
                <a:miter/>
              </a:ln>
            </p:spPr>
            <p:txBody>
              <a:bodyPr rtlCol="0" anchor="ctr"/>
              <a:lstStyle/>
              <a:p>
                <a:endParaRPr lang="en-ID"/>
              </a:p>
            </p:txBody>
          </p:sp>
          <p:sp>
            <p:nvSpPr>
              <p:cNvPr id="336" name="Freeform: Shape 335">
                <a:extLst>
                  <a:ext uri="{FF2B5EF4-FFF2-40B4-BE49-F238E27FC236}">
                    <a16:creationId xmlns:a16="http://schemas.microsoft.com/office/drawing/2014/main" id="{E3A3DD45-CA1E-4186-9CC1-9F8D9EB5685E}"/>
                  </a:ext>
                </a:extLst>
              </p:cNvPr>
              <p:cNvSpPr/>
              <p:nvPr/>
            </p:nvSpPr>
            <p:spPr>
              <a:xfrm>
                <a:off x="7872162" y="1254992"/>
                <a:ext cx="2291193" cy="1428450"/>
              </a:xfrm>
              <a:custGeom>
                <a:avLst/>
                <a:gdLst>
                  <a:gd name="connsiteX0" fmla="*/ 2205433 w 2291193"/>
                  <a:gd name="connsiteY0" fmla="*/ 0 h 1428450"/>
                  <a:gd name="connsiteX1" fmla="*/ 1428443 w 2291193"/>
                  <a:gd name="connsiteY1" fmla="*/ 0 h 1428450"/>
                  <a:gd name="connsiteX2" fmla="*/ 1228718 w 2291193"/>
                  <a:gd name="connsiteY2" fmla="*/ 199725 h 1428450"/>
                  <a:gd name="connsiteX3" fmla="*/ 2133102 w 2291193"/>
                  <a:gd name="connsiteY3" fmla="*/ 199725 h 1428450"/>
                  <a:gd name="connsiteX4" fmla="*/ 1914147 w 2291193"/>
                  <a:gd name="connsiteY4" fmla="*/ 1316472 h 1428450"/>
                  <a:gd name="connsiteX5" fmla="*/ 111978 w 2291193"/>
                  <a:gd name="connsiteY5" fmla="*/ 1316472 h 1428450"/>
                  <a:gd name="connsiteX6" fmla="*/ 0 w 2291193"/>
                  <a:gd name="connsiteY6" fmla="*/ 1428450 h 1428450"/>
                  <a:gd name="connsiteX7" fmla="*/ 1937635 w 2291193"/>
                  <a:gd name="connsiteY7" fmla="*/ 1428450 h 1428450"/>
                  <a:gd name="connsiteX8" fmla="*/ 2021481 w 2291193"/>
                  <a:gd name="connsiteY8" fmla="*/ 1360584 h 1428450"/>
                  <a:gd name="connsiteX9" fmla="*/ 2289279 w 2291193"/>
                  <a:gd name="connsiteY9" fmla="*/ 103584 h 1428450"/>
                  <a:gd name="connsiteX10" fmla="*/ 2205433 w 2291193"/>
                  <a:gd name="connsiteY10" fmla="*/ 0 h 142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1193" h="1428450">
                    <a:moveTo>
                      <a:pt x="2205433" y="0"/>
                    </a:moveTo>
                    <a:lnTo>
                      <a:pt x="1428443" y="0"/>
                    </a:lnTo>
                    <a:lnTo>
                      <a:pt x="1228718" y="199725"/>
                    </a:lnTo>
                    <a:lnTo>
                      <a:pt x="2133102" y="199725"/>
                    </a:lnTo>
                    <a:lnTo>
                      <a:pt x="1914147" y="1316472"/>
                    </a:lnTo>
                    <a:lnTo>
                      <a:pt x="111978" y="1316472"/>
                    </a:lnTo>
                    <a:lnTo>
                      <a:pt x="0" y="1428450"/>
                    </a:lnTo>
                    <a:lnTo>
                      <a:pt x="1937635" y="1428450"/>
                    </a:lnTo>
                    <a:cubicBezTo>
                      <a:pt x="1978097" y="1428450"/>
                      <a:pt x="2013052" y="1400161"/>
                      <a:pt x="2021481" y="1360584"/>
                    </a:cubicBezTo>
                    <a:lnTo>
                      <a:pt x="2289279" y="103584"/>
                    </a:lnTo>
                    <a:cubicBezTo>
                      <a:pt x="2300645" y="50249"/>
                      <a:pt x="2259968" y="0"/>
                      <a:pt x="2205433" y="0"/>
                    </a:cubicBezTo>
                    <a:close/>
                  </a:path>
                </a:pathLst>
              </a:custGeom>
              <a:solidFill>
                <a:srgbClr val="505050"/>
              </a:solidFill>
              <a:ln w="7144" cap="flat">
                <a:noFill/>
                <a:prstDash val="solid"/>
                <a:miter/>
              </a:ln>
            </p:spPr>
            <p:txBody>
              <a:bodyPr rtlCol="0" anchor="ctr"/>
              <a:lstStyle/>
              <a:p>
                <a:endParaRPr lang="en-ID"/>
              </a:p>
            </p:txBody>
          </p:sp>
          <p:sp>
            <p:nvSpPr>
              <p:cNvPr id="337" name="Freeform: Shape 336">
                <a:extLst>
                  <a:ext uri="{FF2B5EF4-FFF2-40B4-BE49-F238E27FC236}">
                    <a16:creationId xmlns:a16="http://schemas.microsoft.com/office/drawing/2014/main" id="{B0F321B4-DB3B-4369-AF44-4CC58BB967CD}"/>
                  </a:ext>
                </a:extLst>
              </p:cNvPr>
              <p:cNvSpPr/>
              <p:nvPr/>
            </p:nvSpPr>
            <p:spPr>
              <a:xfrm>
                <a:off x="7977511" y="2075244"/>
                <a:ext cx="785812" cy="42862"/>
              </a:xfrm>
              <a:custGeom>
                <a:avLst/>
                <a:gdLst>
                  <a:gd name="connsiteX0" fmla="*/ 764381 w 785812"/>
                  <a:gd name="connsiteY0" fmla="*/ 42863 h 42862"/>
                  <a:gd name="connsiteX1" fmla="*/ 21431 w 785812"/>
                  <a:gd name="connsiteY1" fmla="*/ 42863 h 42862"/>
                  <a:gd name="connsiteX2" fmla="*/ 0 w 785812"/>
                  <a:gd name="connsiteY2" fmla="*/ 21431 h 42862"/>
                  <a:gd name="connsiteX3" fmla="*/ 21431 w 785812"/>
                  <a:gd name="connsiteY3" fmla="*/ 0 h 42862"/>
                  <a:gd name="connsiteX4" fmla="*/ 764381 w 785812"/>
                  <a:gd name="connsiteY4" fmla="*/ 0 h 42862"/>
                  <a:gd name="connsiteX5" fmla="*/ 785813 w 785812"/>
                  <a:gd name="connsiteY5" fmla="*/ 21431 h 42862"/>
                  <a:gd name="connsiteX6" fmla="*/ 764381 w 785812"/>
                  <a:gd name="connsiteY6" fmla="*/ 42863 h 4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5812" h="42862">
                    <a:moveTo>
                      <a:pt x="764381" y="42863"/>
                    </a:moveTo>
                    <a:lnTo>
                      <a:pt x="21431" y="42863"/>
                    </a:lnTo>
                    <a:cubicBezTo>
                      <a:pt x="9594" y="42863"/>
                      <a:pt x="0" y="33269"/>
                      <a:pt x="0" y="21431"/>
                    </a:cubicBezTo>
                    <a:cubicBezTo>
                      <a:pt x="0" y="9594"/>
                      <a:pt x="9594" y="0"/>
                      <a:pt x="21431" y="0"/>
                    </a:cubicBezTo>
                    <a:lnTo>
                      <a:pt x="764381" y="0"/>
                    </a:lnTo>
                    <a:cubicBezTo>
                      <a:pt x="776218" y="0"/>
                      <a:pt x="785813" y="9594"/>
                      <a:pt x="785813" y="21431"/>
                    </a:cubicBezTo>
                    <a:cubicBezTo>
                      <a:pt x="785813" y="33269"/>
                      <a:pt x="776218" y="42863"/>
                      <a:pt x="764381" y="42863"/>
                    </a:cubicBezTo>
                    <a:close/>
                  </a:path>
                </a:pathLst>
              </a:custGeom>
              <a:solidFill>
                <a:srgbClr val="FFFFFF"/>
              </a:solidFill>
              <a:ln w="7144" cap="flat">
                <a:noFill/>
                <a:prstDash val="solid"/>
                <a:miter/>
              </a:ln>
            </p:spPr>
            <p:txBody>
              <a:bodyPr rtlCol="0" anchor="ctr"/>
              <a:lstStyle/>
              <a:p>
                <a:endParaRPr lang="en-ID"/>
              </a:p>
            </p:txBody>
          </p:sp>
        </p:grpSp>
      </p:grpSp>
    </p:spTree>
    <p:extLst>
      <p:ext uri="{BB962C8B-B14F-4D97-AF65-F5344CB8AC3E}">
        <p14:creationId xmlns:p14="http://schemas.microsoft.com/office/powerpoint/2010/main" val="624835879"/>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Espace réservé pour une image  30" descr="Une image contenant texte, fenêtre, personne, intérieur&#10;&#10;Description générée automatiquement">
            <a:extLst>
              <a:ext uri="{FF2B5EF4-FFF2-40B4-BE49-F238E27FC236}">
                <a16:creationId xmlns:a16="http://schemas.microsoft.com/office/drawing/2014/main" id="{9146D6BC-6E9D-4680-A0D9-0B3C21F0F6F7}"/>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18133" b="41117"/>
          <a:stretch/>
        </p:blipFill>
        <p:spPr>
          <a:xfrm>
            <a:off x="0" y="0"/>
            <a:ext cx="12192000" cy="3315959"/>
          </a:xfrm>
        </p:spPr>
      </p:pic>
      <p:sp>
        <p:nvSpPr>
          <p:cNvPr id="8" name="TextBox 7">
            <a:extLst>
              <a:ext uri="{FF2B5EF4-FFF2-40B4-BE49-F238E27FC236}">
                <a16:creationId xmlns:a16="http://schemas.microsoft.com/office/drawing/2014/main" id="{2E4F466B-0028-4250-A81F-575898F496C6}"/>
              </a:ext>
            </a:extLst>
          </p:cNvPr>
          <p:cNvSpPr txBox="1"/>
          <p:nvPr/>
        </p:nvSpPr>
        <p:spPr>
          <a:xfrm>
            <a:off x="707412" y="3979017"/>
            <a:ext cx="2479666" cy="338554"/>
          </a:xfrm>
          <a:prstGeom prst="rect">
            <a:avLst/>
          </a:prstGeom>
          <a:noFill/>
        </p:spPr>
        <p:txBody>
          <a:bodyPr wrap="square">
            <a:spAutoFit/>
          </a:bodyPr>
          <a:lstStyle/>
          <a:p>
            <a:r>
              <a:rPr lang="en-ID" sz="1600" b="1">
                <a:solidFill>
                  <a:srgbClr val="1DB9FF"/>
                </a:solidFill>
                <a:latin typeface="Poppins" panose="00000500000000000000" pitchFamily="2" charset="0"/>
                <a:cs typeface="Poppins" panose="00000500000000000000" pitchFamily="2" charset="0"/>
              </a:rPr>
              <a:t>School Of Excellence</a:t>
            </a:r>
          </a:p>
        </p:txBody>
      </p:sp>
      <p:sp>
        <p:nvSpPr>
          <p:cNvPr id="10" name="TextBox 9">
            <a:extLst>
              <a:ext uri="{FF2B5EF4-FFF2-40B4-BE49-F238E27FC236}">
                <a16:creationId xmlns:a16="http://schemas.microsoft.com/office/drawing/2014/main" id="{1D9FE235-2FDD-4C5A-97EE-F1D764596158}"/>
              </a:ext>
            </a:extLst>
          </p:cNvPr>
          <p:cNvSpPr txBox="1"/>
          <p:nvPr/>
        </p:nvSpPr>
        <p:spPr>
          <a:xfrm>
            <a:off x="3527555" y="3979017"/>
            <a:ext cx="2479666" cy="338554"/>
          </a:xfrm>
          <a:prstGeom prst="rect">
            <a:avLst/>
          </a:prstGeom>
          <a:noFill/>
        </p:spPr>
        <p:txBody>
          <a:bodyPr wrap="square">
            <a:spAutoFit/>
          </a:bodyPr>
          <a:lstStyle/>
          <a:p>
            <a:r>
              <a:rPr lang="en-ID" sz="1600" b="1">
                <a:solidFill>
                  <a:srgbClr val="1DB9FF"/>
                </a:solidFill>
                <a:latin typeface="Poppins" panose="00000500000000000000" pitchFamily="2" charset="0"/>
                <a:cs typeface="Poppins" panose="00000500000000000000" pitchFamily="2" charset="0"/>
              </a:rPr>
              <a:t>School Of Excellence</a:t>
            </a:r>
          </a:p>
        </p:txBody>
      </p:sp>
      <p:sp>
        <p:nvSpPr>
          <p:cNvPr id="12" name="TextBox 11">
            <a:extLst>
              <a:ext uri="{FF2B5EF4-FFF2-40B4-BE49-F238E27FC236}">
                <a16:creationId xmlns:a16="http://schemas.microsoft.com/office/drawing/2014/main" id="{FBFE2A60-D076-41C9-B4BF-31020D7990AF}"/>
              </a:ext>
            </a:extLst>
          </p:cNvPr>
          <p:cNvSpPr txBox="1"/>
          <p:nvPr/>
        </p:nvSpPr>
        <p:spPr>
          <a:xfrm>
            <a:off x="6193654" y="3979017"/>
            <a:ext cx="2479666" cy="338554"/>
          </a:xfrm>
          <a:prstGeom prst="rect">
            <a:avLst/>
          </a:prstGeom>
          <a:noFill/>
        </p:spPr>
        <p:txBody>
          <a:bodyPr wrap="square">
            <a:spAutoFit/>
          </a:bodyPr>
          <a:lstStyle/>
          <a:p>
            <a:r>
              <a:rPr lang="en-ID" sz="1600" b="1">
                <a:solidFill>
                  <a:srgbClr val="1DB9FF"/>
                </a:solidFill>
                <a:latin typeface="Poppins" panose="00000500000000000000" pitchFamily="2" charset="0"/>
                <a:cs typeface="Poppins" panose="00000500000000000000" pitchFamily="2" charset="0"/>
              </a:rPr>
              <a:t>School Of Excellence</a:t>
            </a:r>
          </a:p>
        </p:txBody>
      </p:sp>
      <p:sp>
        <p:nvSpPr>
          <p:cNvPr id="14" name="TextBox 13">
            <a:extLst>
              <a:ext uri="{FF2B5EF4-FFF2-40B4-BE49-F238E27FC236}">
                <a16:creationId xmlns:a16="http://schemas.microsoft.com/office/drawing/2014/main" id="{3F19751B-5E46-41A9-892A-B4D5F1D935AA}"/>
              </a:ext>
            </a:extLst>
          </p:cNvPr>
          <p:cNvSpPr txBox="1"/>
          <p:nvPr/>
        </p:nvSpPr>
        <p:spPr>
          <a:xfrm>
            <a:off x="9013797" y="3979017"/>
            <a:ext cx="2479666" cy="338554"/>
          </a:xfrm>
          <a:prstGeom prst="rect">
            <a:avLst/>
          </a:prstGeom>
          <a:noFill/>
        </p:spPr>
        <p:txBody>
          <a:bodyPr wrap="square">
            <a:spAutoFit/>
          </a:bodyPr>
          <a:lstStyle/>
          <a:p>
            <a:r>
              <a:rPr lang="en-ID" sz="1600" b="1">
                <a:solidFill>
                  <a:srgbClr val="1DB9FF"/>
                </a:solidFill>
                <a:latin typeface="Poppins" panose="00000500000000000000" pitchFamily="2" charset="0"/>
                <a:cs typeface="Poppins" panose="00000500000000000000" pitchFamily="2" charset="0"/>
              </a:rPr>
              <a:t>School Of Excellence</a:t>
            </a:r>
          </a:p>
        </p:txBody>
      </p:sp>
      <p:sp>
        <p:nvSpPr>
          <p:cNvPr id="15" name="Rectangle 14">
            <a:extLst>
              <a:ext uri="{FF2B5EF4-FFF2-40B4-BE49-F238E27FC236}">
                <a16:creationId xmlns:a16="http://schemas.microsoft.com/office/drawing/2014/main" id="{3BE4B09D-D3AF-483F-BC2A-0B6A9564B5DC}"/>
              </a:ext>
            </a:extLst>
          </p:cNvPr>
          <p:cNvSpPr/>
          <p:nvPr/>
        </p:nvSpPr>
        <p:spPr>
          <a:xfrm>
            <a:off x="-3" y="-13230"/>
            <a:ext cx="12191999" cy="3315959"/>
          </a:xfrm>
          <a:prstGeom prst="rect">
            <a:avLst/>
          </a:prstGeom>
          <a:solidFill>
            <a:srgbClr val="1DB9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7" name="TextBox 16">
            <a:extLst>
              <a:ext uri="{FF2B5EF4-FFF2-40B4-BE49-F238E27FC236}">
                <a16:creationId xmlns:a16="http://schemas.microsoft.com/office/drawing/2014/main" id="{2425FFBD-FD98-479F-A5EF-443779929EB5}"/>
              </a:ext>
            </a:extLst>
          </p:cNvPr>
          <p:cNvSpPr txBox="1"/>
          <p:nvPr/>
        </p:nvSpPr>
        <p:spPr>
          <a:xfrm>
            <a:off x="707412" y="1660124"/>
            <a:ext cx="6634421" cy="830997"/>
          </a:xfrm>
          <a:prstGeom prst="rect">
            <a:avLst/>
          </a:prstGeom>
          <a:noFill/>
        </p:spPr>
        <p:txBody>
          <a:bodyPr wrap="square">
            <a:spAutoFit/>
          </a:bodyPr>
          <a:lstStyle/>
          <a:p>
            <a:r>
              <a:rPr lang="en-ID" sz="4800" b="1">
                <a:solidFill>
                  <a:schemeClr val="bg1"/>
                </a:solidFill>
                <a:latin typeface="Poppins" panose="00000500000000000000" pitchFamily="2" charset="0"/>
                <a:cs typeface="Poppins" panose="00000500000000000000" pitchFamily="2" charset="0"/>
              </a:rPr>
              <a:t>Lorem ipsum dolor</a:t>
            </a:r>
          </a:p>
        </p:txBody>
      </p:sp>
      <p:sp>
        <p:nvSpPr>
          <p:cNvPr id="23" name="Rectangle 22">
            <a:extLst>
              <a:ext uri="{FF2B5EF4-FFF2-40B4-BE49-F238E27FC236}">
                <a16:creationId xmlns:a16="http://schemas.microsoft.com/office/drawing/2014/main" id="{D12767AB-81AE-4BC7-98CC-561D1BC16027}"/>
              </a:ext>
            </a:extLst>
          </p:cNvPr>
          <p:cNvSpPr/>
          <p:nvPr/>
        </p:nvSpPr>
        <p:spPr>
          <a:xfrm>
            <a:off x="-2" y="3181529"/>
            <a:ext cx="12192001" cy="245143"/>
          </a:xfrm>
          <a:prstGeom prst="rect">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4" name="Oval 23">
            <a:extLst>
              <a:ext uri="{FF2B5EF4-FFF2-40B4-BE49-F238E27FC236}">
                <a16:creationId xmlns:a16="http://schemas.microsoft.com/office/drawing/2014/main" id="{7DB799DD-185A-4AFE-9945-3CA41CB483C1}"/>
              </a:ext>
            </a:extLst>
          </p:cNvPr>
          <p:cNvSpPr/>
          <p:nvPr/>
        </p:nvSpPr>
        <p:spPr>
          <a:xfrm>
            <a:off x="796191" y="2967759"/>
            <a:ext cx="719092" cy="725351"/>
          </a:xfrm>
          <a:prstGeom prst="ellipse">
            <a:avLst/>
          </a:prstGeom>
          <a:solidFill>
            <a:srgbClr val="FBBF02"/>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Oval 24">
            <a:extLst>
              <a:ext uri="{FF2B5EF4-FFF2-40B4-BE49-F238E27FC236}">
                <a16:creationId xmlns:a16="http://schemas.microsoft.com/office/drawing/2014/main" id="{5EA8330D-C1B9-4E55-BEA1-35A8E573EADD}"/>
              </a:ext>
            </a:extLst>
          </p:cNvPr>
          <p:cNvSpPr/>
          <p:nvPr/>
        </p:nvSpPr>
        <p:spPr>
          <a:xfrm>
            <a:off x="3527555" y="2965432"/>
            <a:ext cx="719092" cy="725351"/>
          </a:xfrm>
          <a:prstGeom prst="ellipse">
            <a:avLst/>
          </a:prstGeom>
          <a:solidFill>
            <a:srgbClr val="FBBF02"/>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6" name="Oval 25">
            <a:extLst>
              <a:ext uri="{FF2B5EF4-FFF2-40B4-BE49-F238E27FC236}">
                <a16:creationId xmlns:a16="http://schemas.microsoft.com/office/drawing/2014/main" id="{FCE849BA-77D1-4105-AC01-93DDD6A0671D}"/>
              </a:ext>
            </a:extLst>
          </p:cNvPr>
          <p:cNvSpPr/>
          <p:nvPr/>
        </p:nvSpPr>
        <p:spPr>
          <a:xfrm>
            <a:off x="6258919" y="2967759"/>
            <a:ext cx="719092" cy="725351"/>
          </a:xfrm>
          <a:prstGeom prst="ellipse">
            <a:avLst/>
          </a:prstGeom>
          <a:solidFill>
            <a:srgbClr val="FBBF02"/>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7" name="Oval 26">
            <a:extLst>
              <a:ext uri="{FF2B5EF4-FFF2-40B4-BE49-F238E27FC236}">
                <a16:creationId xmlns:a16="http://schemas.microsoft.com/office/drawing/2014/main" id="{484DC370-95DB-4DAB-9BA0-68A0BEF94140}"/>
              </a:ext>
            </a:extLst>
          </p:cNvPr>
          <p:cNvSpPr/>
          <p:nvPr/>
        </p:nvSpPr>
        <p:spPr>
          <a:xfrm>
            <a:off x="8990283" y="2967759"/>
            <a:ext cx="719092" cy="725351"/>
          </a:xfrm>
          <a:prstGeom prst="ellipse">
            <a:avLst/>
          </a:prstGeom>
          <a:solidFill>
            <a:srgbClr val="FBBF02"/>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8" name="Rectangle 27">
            <a:extLst>
              <a:ext uri="{FF2B5EF4-FFF2-40B4-BE49-F238E27FC236}">
                <a16:creationId xmlns:a16="http://schemas.microsoft.com/office/drawing/2014/main" id="{D74BBD0D-C71E-4150-B784-1E11AA53FF4B}"/>
              </a:ext>
            </a:extLst>
          </p:cNvPr>
          <p:cNvSpPr/>
          <p:nvPr/>
        </p:nvSpPr>
        <p:spPr>
          <a:xfrm>
            <a:off x="0" y="5843461"/>
            <a:ext cx="12192000" cy="10145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9" name="TextBox 28">
            <a:extLst>
              <a:ext uri="{FF2B5EF4-FFF2-40B4-BE49-F238E27FC236}">
                <a16:creationId xmlns:a16="http://schemas.microsoft.com/office/drawing/2014/main" id="{1E669745-35DE-4545-BF62-DCE194F176D7}"/>
              </a:ext>
            </a:extLst>
          </p:cNvPr>
          <p:cNvSpPr txBox="1"/>
          <p:nvPr/>
        </p:nvSpPr>
        <p:spPr>
          <a:xfrm>
            <a:off x="2913352" y="6107572"/>
            <a:ext cx="8853838" cy="329834"/>
          </a:xfrm>
          <a:prstGeom prst="rect">
            <a:avLst/>
          </a:prstGeom>
          <a:noFill/>
        </p:spPr>
        <p:txBody>
          <a:bodyPr wrap="square" rtlCol="0">
            <a:spAutoFit/>
          </a:bodyPr>
          <a:lstStyle/>
          <a:p>
            <a:pPr>
              <a:lnSpc>
                <a:spcPct val="200000"/>
              </a:lnSpc>
            </a:pPr>
            <a:r>
              <a:rPr lang="en-US" sz="900">
                <a:latin typeface="Open Sans" panose="020B0606030504020204" pitchFamily="34" charset="0"/>
                <a:ea typeface="Open Sans" panose="020B0606030504020204" pitchFamily="34" charset="0"/>
                <a:cs typeface="Open Sans" panose="020B0606030504020204" pitchFamily="34" charset="0"/>
              </a:rPr>
              <a:t>Lorem ipsum dolor sit amet, consectetur adipiscing apellentesquLorem ipsdu ipsum dolor sit amet,ectetur a adipiscing elit. dictum tincidunt. Etiam dipiscing</a:t>
            </a:r>
          </a:p>
        </p:txBody>
      </p:sp>
      <p:sp>
        <p:nvSpPr>
          <p:cNvPr id="30" name="TextBox 29">
            <a:extLst>
              <a:ext uri="{FF2B5EF4-FFF2-40B4-BE49-F238E27FC236}">
                <a16:creationId xmlns:a16="http://schemas.microsoft.com/office/drawing/2014/main" id="{6180968C-39B8-44DD-8A12-F38E57CB53D8}"/>
              </a:ext>
            </a:extLst>
          </p:cNvPr>
          <p:cNvSpPr txBox="1"/>
          <p:nvPr/>
        </p:nvSpPr>
        <p:spPr>
          <a:xfrm>
            <a:off x="796191" y="6151754"/>
            <a:ext cx="769075" cy="293072"/>
          </a:xfrm>
          <a:prstGeom prst="roundRect">
            <a:avLst>
              <a:gd name="adj" fmla="val 9715"/>
            </a:avLst>
          </a:prstGeom>
          <a:solidFill>
            <a:srgbClr val="1DB9FF"/>
          </a:solidFill>
        </p:spPr>
        <p:txBody>
          <a:bodyPr wrap="square" rtlCol="0">
            <a:spAutoFit/>
          </a:bodyPr>
          <a:lstStyle/>
          <a:p>
            <a:pPr algn="ctr"/>
            <a:r>
              <a:rPr lang="en-ID" sz="1200" b="1">
                <a:solidFill>
                  <a:schemeClr val="bg1"/>
                </a:solidFill>
                <a:latin typeface="Poppins" panose="00000500000000000000" pitchFamily="2" charset="0"/>
                <a:cs typeface="Poppins" panose="00000500000000000000" pitchFamily="2" charset="0"/>
              </a:rPr>
              <a:t>Schela</a:t>
            </a:r>
          </a:p>
        </p:txBody>
      </p:sp>
      <p:sp>
        <p:nvSpPr>
          <p:cNvPr id="35" name="Graphic 31" descr="Newton's Cradle with solid fill">
            <a:extLst>
              <a:ext uri="{FF2B5EF4-FFF2-40B4-BE49-F238E27FC236}">
                <a16:creationId xmlns:a16="http://schemas.microsoft.com/office/drawing/2014/main" id="{9FFA3FF8-F4B2-4E99-BD6B-6FE0B4C9EF80}"/>
              </a:ext>
            </a:extLst>
          </p:cNvPr>
          <p:cNvSpPr/>
          <p:nvPr/>
        </p:nvSpPr>
        <p:spPr>
          <a:xfrm>
            <a:off x="6413925" y="3188673"/>
            <a:ext cx="409609" cy="289784"/>
          </a:xfrm>
          <a:custGeom>
            <a:avLst/>
            <a:gdLst>
              <a:gd name="connsiteX0" fmla="*/ 403590 w 409609"/>
              <a:gd name="connsiteY0" fmla="*/ 133684 h 289784"/>
              <a:gd name="connsiteX1" fmla="*/ 364059 w 409609"/>
              <a:gd name="connsiteY1" fmla="*/ 121710 h 289784"/>
              <a:gd name="connsiteX2" fmla="*/ 329909 w 409609"/>
              <a:gd name="connsiteY2" fmla="*/ 78728 h 289784"/>
              <a:gd name="connsiteX3" fmla="*/ 329909 w 409609"/>
              <a:gd name="connsiteY3" fmla="*/ 26749 h 289784"/>
              <a:gd name="connsiteX4" fmla="*/ 303160 w 409609"/>
              <a:gd name="connsiteY4" fmla="*/ 0 h 289784"/>
              <a:gd name="connsiteX5" fmla="*/ 44582 w 409609"/>
              <a:gd name="connsiteY5" fmla="*/ 0 h 289784"/>
              <a:gd name="connsiteX6" fmla="*/ 17833 w 409609"/>
              <a:gd name="connsiteY6" fmla="*/ 26749 h 289784"/>
              <a:gd name="connsiteX7" fmla="*/ 17833 w 409609"/>
              <a:gd name="connsiteY7" fmla="*/ 263036 h 289784"/>
              <a:gd name="connsiteX8" fmla="*/ 0 w 409609"/>
              <a:gd name="connsiteY8" fmla="*/ 263036 h 289784"/>
              <a:gd name="connsiteX9" fmla="*/ 0 w 409609"/>
              <a:gd name="connsiteY9" fmla="*/ 289785 h 289784"/>
              <a:gd name="connsiteX10" fmla="*/ 347742 w 409609"/>
              <a:gd name="connsiteY10" fmla="*/ 289785 h 289784"/>
              <a:gd name="connsiteX11" fmla="*/ 347742 w 409609"/>
              <a:gd name="connsiteY11" fmla="*/ 263036 h 289784"/>
              <a:gd name="connsiteX12" fmla="*/ 329909 w 409609"/>
              <a:gd name="connsiteY12" fmla="*/ 263036 h 289784"/>
              <a:gd name="connsiteX13" fmla="*/ 329909 w 409609"/>
              <a:gd name="connsiteY13" fmla="*/ 107390 h 289784"/>
              <a:gd name="connsiteX14" fmla="*/ 349739 w 409609"/>
              <a:gd name="connsiteY14" fmla="*/ 132356 h 289784"/>
              <a:gd name="connsiteX15" fmla="*/ 355696 w 409609"/>
              <a:gd name="connsiteY15" fmla="*/ 179266 h 289784"/>
              <a:gd name="connsiteX16" fmla="*/ 402606 w 409609"/>
              <a:gd name="connsiteY16" fmla="*/ 173309 h 289784"/>
              <a:gd name="connsiteX17" fmla="*/ 403590 w 409609"/>
              <a:gd name="connsiteY17" fmla="*/ 133693 h 289784"/>
              <a:gd name="connsiteX18" fmla="*/ 312076 w 409609"/>
              <a:gd name="connsiteY18" fmla="*/ 26749 h 289784"/>
              <a:gd name="connsiteX19" fmla="*/ 312076 w 409609"/>
              <a:gd name="connsiteY19" fmla="*/ 56281 h 289784"/>
              <a:gd name="connsiteX20" fmla="*/ 281528 w 409609"/>
              <a:gd name="connsiteY20" fmla="*/ 17833 h 289784"/>
              <a:gd name="connsiteX21" fmla="*/ 303160 w 409609"/>
              <a:gd name="connsiteY21" fmla="*/ 17833 h 289784"/>
              <a:gd name="connsiteX22" fmla="*/ 312076 w 409609"/>
              <a:gd name="connsiteY22" fmla="*/ 26749 h 289784"/>
              <a:gd name="connsiteX23" fmla="*/ 312076 w 409609"/>
              <a:gd name="connsiteY23" fmla="*/ 263036 h 289784"/>
              <a:gd name="connsiteX24" fmla="*/ 35666 w 409609"/>
              <a:gd name="connsiteY24" fmla="*/ 263036 h 289784"/>
              <a:gd name="connsiteX25" fmla="*/ 35666 w 409609"/>
              <a:gd name="connsiteY25" fmla="*/ 26749 h 289784"/>
              <a:gd name="connsiteX26" fmla="*/ 44582 w 409609"/>
              <a:gd name="connsiteY26" fmla="*/ 17833 h 289784"/>
              <a:gd name="connsiteX27" fmla="*/ 73561 w 409609"/>
              <a:gd name="connsiteY27" fmla="*/ 17833 h 289784"/>
              <a:gd name="connsiteX28" fmla="*/ 73561 w 409609"/>
              <a:gd name="connsiteY28" fmla="*/ 157277 h 289784"/>
              <a:gd name="connsiteX29" fmla="*/ 50251 w 409609"/>
              <a:gd name="connsiteY29" fmla="*/ 198420 h 289784"/>
              <a:gd name="connsiteX30" fmla="*/ 91394 w 409609"/>
              <a:gd name="connsiteY30" fmla="*/ 221729 h 289784"/>
              <a:gd name="connsiteX31" fmla="*/ 114703 w 409609"/>
              <a:gd name="connsiteY31" fmla="*/ 180587 h 289784"/>
              <a:gd name="connsiteX32" fmla="*/ 91394 w 409609"/>
              <a:gd name="connsiteY32" fmla="*/ 157277 h 289784"/>
              <a:gd name="connsiteX33" fmla="*/ 91394 w 409609"/>
              <a:gd name="connsiteY33" fmla="*/ 17833 h 289784"/>
              <a:gd name="connsiteX34" fmla="*/ 140434 w 409609"/>
              <a:gd name="connsiteY34" fmla="*/ 17833 h 289784"/>
              <a:gd name="connsiteX35" fmla="*/ 140434 w 409609"/>
              <a:gd name="connsiteY35" fmla="*/ 157277 h 289784"/>
              <a:gd name="connsiteX36" fmla="*/ 117125 w 409609"/>
              <a:gd name="connsiteY36" fmla="*/ 198420 h 289784"/>
              <a:gd name="connsiteX37" fmla="*/ 158267 w 409609"/>
              <a:gd name="connsiteY37" fmla="*/ 221729 h 289784"/>
              <a:gd name="connsiteX38" fmla="*/ 181577 w 409609"/>
              <a:gd name="connsiteY38" fmla="*/ 180587 h 289784"/>
              <a:gd name="connsiteX39" fmla="*/ 158267 w 409609"/>
              <a:gd name="connsiteY39" fmla="*/ 157277 h 289784"/>
              <a:gd name="connsiteX40" fmla="*/ 158267 w 409609"/>
              <a:gd name="connsiteY40" fmla="*/ 17833 h 289784"/>
              <a:gd name="connsiteX41" fmla="*/ 207308 w 409609"/>
              <a:gd name="connsiteY41" fmla="*/ 17833 h 289784"/>
              <a:gd name="connsiteX42" fmla="*/ 207308 w 409609"/>
              <a:gd name="connsiteY42" fmla="*/ 157277 h 289784"/>
              <a:gd name="connsiteX43" fmla="*/ 183998 w 409609"/>
              <a:gd name="connsiteY43" fmla="*/ 198420 h 289784"/>
              <a:gd name="connsiteX44" fmla="*/ 225141 w 409609"/>
              <a:gd name="connsiteY44" fmla="*/ 221729 h 289784"/>
              <a:gd name="connsiteX45" fmla="*/ 248450 w 409609"/>
              <a:gd name="connsiteY45" fmla="*/ 180587 h 289784"/>
              <a:gd name="connsiteX46" fmla="*/ 225141 w 409609"/>
              <a:gd name="connsiteY46" fmla="*/ 157277 h 289784"/>
              <a:gd name="connsiteX47" fmla="*/ 225141 w 409609"/>
              <a:gd name="connsiteY47" fmla="*/ 17833 h 289784"/>
              <a:gd name="connsiteX48" fmla="*/ 258751 w 409609"/>
              <a:gd name="connsiteY48" fmla="*/ 17833 h 289784"/>
              <a:gd name="connsiteX49" fmla="*/ 312076 w 409609"/>
              <a:gd name="connsiteY49" fmla="*/ 84947 h 28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09609" h="289784">
                <a:moveTo>
                  <a:pt x="403590" y="133684"/>
                </a:moveTo>
                <a:cubicBezTo>
                  <a:pt x="394749" y="121058"/>
                  <a:pt x="378421" y="116112"/>
                  <a:pt x="364059" y="121710"/>
                </a:cubicBezTo>
                <a:lnTo>
                  <a:pt x="329909" y="78728"/>
                </a:lnTo>
                <a:lnTo>
                  <a:pt x="329909" y="26749"/>
                </a:lnTo>
                <a:cubicBezTo>
                  <a:pt x="329894" y="11982"/>
                  <a:pt x="317927" y="15"/>
                  <a:pt x="303160" y="0"/>
                </a:cubicBezTo>
                <a:lnTo>
                  <a:pt x="44582" y="0"/>
                </a:lnTo>
                <a:cubicBezTo>
                  <a:pt x="29816" y="17"/>
                  <a:pt x="17850" y="11983"/>
                  <a:pt x="17833" y="26749"/>
                </a:cubicBezTo>
                <a:lnTo>
                  <a:pt x="17833" y="263036"/>
                </a:lnTo>
                <a:lnTo>
                  <a:pt x="0" y="263036"/>
                </a:lnTo>
                <a:lnTo>
                  <a:pt x="0" y="289785"/>
                </a:lnTo>
                <a:lnTo>
                  <a:pt x="347742" y="289785"/>
                </a:lnTo>
                <a:lnTo>
                  <a:pt x="347742" y="263036"/>
                </a:lnTo>
                <a:lnTo>
                  <a:pt x="329909" y="263036"/>
                </a:lnTo>
                <a:lnTo>
                  <a:pt x="329909" y="107390"/>
                </a:lnTo>
                <a:lnTo>
                  <a:pt x="349739" y="132356"/>
                </a:lnTo>
                <a:cubicBezTo>
                  <a:pt x="338430" y="146955"/>
                  <a:pt x="341097" y="167957"/>
                  <a:pt x="355696" y="179266"/>
                </a:cubicBezTo>
                <a:cubicBezTo>
                  <a:pt x="370295" y="190575"/>
                  <a:pt x="391297" y="187908"/>
                  <a:pt x="402606" y="173309"/>
                </a:cubicBezTo>
                <a:cubicBezTo>
                  <a:pt x="411567" y="161741"/>
                  <a:pt x="411965" y="145691"/>
                  <a:pt x="403590" y="133693"/>
                </a:cubicBezTo>
                <a:close/>
                <a:moveTo>
                  <a:pt x="312076" y="26749"/>
                </a:moveTo>
                <a:lnTo>
                  <a:pt x="312076" y="56281"/>
                </a:lnTo>
                <a:lnTo>
                  <a:pt x="281528" y="17833"/>
                </a:lnTo>
                <a:lnTo>
                  <a:pt x="303160" y="17833"/>
                </a:lnTo>
                <a:cubicBezTo>
                  <a:pt x="308084" y="17833"/>
                  <a:pt x="312076" y="21825"/>
                  <a:pt x="312076" y="26749"/>
                </a:cubicBezTo>
                <a:close/>
                <a:moveTo>
                  <a:pt x="312076" y="263036"/>
                </a:moveTo>
                <a:lnTo>
                  <a:pt x="35666" y="263036"/>
                </a:lnTo>
                <a:lnTo>
                  <a:pt x="35666" y="26749"/>
                </a:lnTo>
                <a:cubicBezTo>
                  <a:pt x="35666" y="21825"/>
                  <a:pt x="39658" y="17833"/>
                  <a:pt x="44582" y="17833"/>
                </a:cubicBezTo>
                <a:lnTo>
                  <a:pt x="73561" y="17833"/>
                </a:lnTo>
                <a:lnTo>
                  <a:pt x="73561" y="157277"/>
                </a:lnTo>
                <a:cubicBezTo>
                  <a:pt x="55763" y="162202"/>
                  <a:pt x="45327" y="180622"/>
                  <a:pt x="50251" y="198420"/>
                </a:cubicBezTo>
                <a:cubicBezTo>
                  <a:pt x="55176" y="216218"/>
                  <a:pt x="73596" y="226654"/>
                  <a:pt x="91394" y="221729"/>
                </a:cubicBezTo>
                <a:cubicBezTo>
                  <a:pt x="109191" y="216805"/>
                  <a:pt x="119628" y="198385"/>
                  <a:pt x="114703" y="180587"/>
                </a:cubicBezTo>
                <a:cubicBezTo>
                  <a:pt x="111569" y="169261"/>
                  <a:pt x="102720" y="160411"/>
                  <a:pt x="91394" y="157277"/>
                </a:cubicBezTo>
                <a:lnTo>
                  <a:pt x="91394" y="17833"/>
                </a:lnTo>
                <a:lnTo>
                  <a:pt x="140434" y="17833"/>
                </a:lnTo>
                <a:lnTo>
                  <a:pt x="140434" y="157277"/>
                </a:lnTo>
                <a:cubicBezTo>
                  <a:pt x="122637" y="162202"/>
                  <a:pt x="112200" y="180622"/>
                  <a:pt x="117125" y="198420"/>
                </a:cubicBezTo>
                <a:cubicBezTo>
                  <a:pt x="122049" y="216218"/>
                  <a:pt x="140469" y="226654"/>
                  <a:pt x="158267" y="221729"/>
                </a:cubicBezTo>
                <a:cubicBezTo>
                  <a:pt x="176065" y="216805"/>
                  <a:pt x="186501" y="198385"/>
                  <a:pt x="181577" y="180587"/>
                </a:cubicBezTo>
                <a:cubicBezTo>
                  <a:pt x="178443" y="169261"/>
                  <a:pt x="169593" y="160411"/>
                  <a:pt x="158267" y="157277"/>
                </a:cubicBezTo>
                <a:lnTo>
                  <a:pt x="158267" y="17833"/>
                </a:lnTo>
                <a:lnTo>
                  <a:pt x="207308" y="17833"/>
                </a:lnTo>
                <a:lnTo>
                  <a:pt x="207308" y="157277"/>
                </a:lnTo>
                <a:cubicBezTo>
                  <a:pt x="189510" y="162202"/>
                  <a:pt x="179074" y="180622"/>
                  <a:pt x="183998" y="198420"/>
                </a:cubicBezTo>
                <a:cubicBezTo>
                  <a:pt x="188923" y="216218"/>
                  <a:pt x="207343" y="226654"/>
                  <a:pt x="225141" y="221729"/>
                </a:cubicBezTo>
                <a:cubicBezTo>
                  <a:pt x="242938" y="216805"/>
                  <a:pt x="253375" y="198385"/>
                  <a:pt x="248450" y="180587"/>
                </a:cubicBezTo>
                <a:cubicBezTo>
                  <a:pt x="245316" y="169261"/>
                  <a:pt x="236467" y="160411"/>
                  <a:pt x="225141" y="157277"/>
                </a:cubicBezTo>
                <a:lnTo>
                  <a:pt x="225141" y="17833"/>
                </a:lnTo>
                <a:lnTo>
                  <a:pt x="258751" y="17833"/>
                </a:lnTo>
                <a:lnTo>
                  <a:pt x="312076" y="84947"/>
                </a:lnTo>
                <a:close/>
              </a:path>
            </a:pathLst>
          </a:custGeom>
          <a:solidFill>
            <a:schemeClr val="bg1"/>
          </a:solidFill>
          <a:ln w="4366" cap="flat">
            <a:noFill/>
            <a:prstDash val="solid"/>
            <a:miter/>
          </a:ln>
        </p:spPr>
        <p:txBody>
          <a:bodyPr rtlCol="0" anchor="ctr"/>
          <a:lstStyle/>
          <a:p>
            <a:endParaRPr lang="en-ID"/>
          </a:p>
        </p:txBody>
      </p:sp>
      <p:grpSp>
        <p:nvGrpSpPr>
          <p:cNvPr id="36" name="Graphic 32" descr="Schoolhouse with solid fill">
            <a:extLst>
              <a:ext uri="{FF2B5EF4-FFF2-40B4-BE49-F238E27FC236}">
                <a16:creationId xmlns:a16="http://schemas.microsoft.com/office/drawing/2014/main" id="{0DBC79B4-D650-4F84-8B3B-34C83E71C817}"/>
              </a:ext>
            </a:extLst>
          </p:cNvPr>
          <p:cNvGrpSpPr/>
          <p:nvPr/>
        </p:nvGrpSpPr>
        <p:grpSpPr>
          <a:xfrm>
            <a:off x="3676702" y="3113421"/>
            <a:ext cx="427990" cy="427990"/>
            <a:chOff x="3676702" y="3113421"/>
            <a:chExt cx="427990" cy="427990"/>
          </a:xfrm>
          <a:solidFill>
            <a:schemeClr val="bg1"/>
          </a:solidFill>
        </p:grpSpPr>
        <p:sp>
          <p:nvSpPr>
            <p:cNvPr id="37" name="Freeform: Shape 36">
              <a:extLst>
                <a:ext uri="{FF2B5EF4-FFF2-40B4-BE49-F238E27FC236}">
                  <a16:creationId xmlns:a16="http://schemas.microsoft.com/office/drawing/2014/main" id="{DA36B29E-87C7-42CE-9A35-7D01E9FF4B8D}"/>
                </a:ext>
              </a:extLst>
            </p:cNvPr>
            <p:cNvSpPr/>
            <p:nvPr/>
          </p:nvSpPr>
          <p:spPr>
            <a:xfrm>
              <a:off x="3812232" y="3189210"/>
              <a:ext cx="155146" cy="87381"/>
            </a:xfrm>
            <a:custGeom>
              <a:avLst/>
              <a:gdLst>
                <a:gd name="connsiteX0" fmla="*/ 78465 w 155146"/>
                <a:gd name="connsiteY0" fmla="*/ 21399 h 87381"/>
                <a:gd name="connsiteX1" fmla="*/ 142663 w 155146"/>
                <a:gd name="connsiteY1" fmla="*/ 86044 h 87381"/>
                <a:gd name="connsiteX2" fmla="*/ 155146 w 155146"/>
                <a:gd name="connsiteY2" fmla="*/ 73561 h 87381"/>
                <a:gd name="connsiteX3" fmla="*/ 78465 w 155146"/>
                <a:gd name="connsiteY3" fmla="*/ 0 h 87381"/>
                <a:gd name="connsiteX4" fmla="*/ 0 w 155146"/>
                <a:gd name="connsiteY4" fmla="*/ 74898 h 87381"/>
                <a:gd name="connsiteX5" fmla="*/ 12483 w 155146"/>
                <a:gd name="connsiteY5" fmla="*/ 87381 h 8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146" h="87381">
                  <a:moveTo>
                    <a:pt x="78465" y="21399"/>
                  </a:moveTo>
                  <a:lnTo>
                    <a:pt x="142663" y="86044"/>
                  </a:lnTo>
                  <a:lnTo>
                    <a:pt x="155146" y="73561"/>
                  </a:lnTo>
                  <a:lnTo>
                    <a:pt x="78465" y="0"/>
                  </a:lnTo>
                  <a:lnTo>
                    <a:pt x="0" y="74898"/>
                  </a:lnTo>
                  <a:lnTo>
                    <a:pt x="12483" y="87381"/>
                  </a:lnTo>
                  <a:close/>
                </a:path>
              </a:pathLst>
            </a:custGeom>
            <a:grpFill/>
            <a:ln w="4366" cap="flat">
              <a:noFill/>
              <a:prstDash val="solid"/>
              <a:miter/>
            </a:ln>
          </p:spPr>
          <p:txBody>
            <a:bodyPr rtlCol="0" anchor="ctr"/>
            <a:lstStyle/>
            <a:p>
              <a:endParaRPr lang="en-ID"/>
            </a:p>
          </p:txBody>
        </p:sp>
        <p:sp>
          <p:nvSpPr>
            <p:cNvPr id="38" name="Freeform: Shape 37">
              <a:extLst>
                <a:ext uri="{FF2B5EF4-FFF2-40B4-BE49-F238E27FC236}">
                  <a16:creationId xmlns:a16="http://schemas.microsoft.com/office/drawing/2014/main" id="{B363E19D-2E9C-46FE-AFDE-C28702898925}"/>
                </a:ext>
              </a:extLst>
            </p:cNvPr>
            <p:cNvSpPr/>
            <p:nvPr/>
          </p:nvSpPr>
          <p:spPr>
            <a:xfrm>
              <a:off x="3730200" y="3233347"/>
              <a:ext cx="320992" cy="231827"/>
            </a:xfrm>
            <a:custGeom>
              <a:avLst/>
              <a:gdLst>
                <a:gd name="connsiteX0" fmla="*/ 303160 w 320992"/>
                <a:gd name="connsiteY0" fmla="*/ 138205 h 231827"/>
                <a:gd name="connsiteX1" fmla="*/ 267494 w 320992"/>
                <a:gd name="connsiteY1" fmla="*/ 138205 h 231827"/>
                <a:gd name="connsiteX2" fmla="*/ 267494 w 320992"/>
                <a:gd name="connsiteY2" fmla="*/ 102539 h 231827"/>
                <a:gd name="connsiteX3" fmla="*/ 303160 w 320992"/>
                <a:gd name="connsiteY3" fmla="*/ 102539 h 231827"/>
                <a:gd name="connsiteX4" fmla="*/ 303160 w 320992"/>
                <a:gd name="connsiteY4" fmla="*/ 138205 h 231827"/>
                <a:gd name="connsiteX5" fmla="*/ 303160 w 320992"/>
                <a:gd name="connsiteY5" fmla="*/ 191704 h 231827"/>
                <a:gd name="connsiteX6" fmla="*/ 267494 w 320992"/>
                <a:gd name="connsiteY6" fmla="*/ 191704 h 231827"/>
                <a:gd name="connsiteX7" fmla="*/ 267494 w 320992"/>
                <a:gd name="connsiteY7" fmla="*/ 156038 h 231827"/>
                <a:gd name="connsiteX8" fmla="*/ 303160 w 320992"/>
                <a:gd name="connsiteY8" fmla="*/ 156038 h 231827"/>
                <a:gd name="connsiteX9" fmla="*/ 303160 w 320992"/>
                <a:gd name="connsiteY9" fmla="*/ 191704 h 231827"/>
                <a:gd name="connsiteX10" fmla="*/ 249661 w 320992"/>
                <a:gd name="connsiteY10" fmla="*/ 138205 h 231827"/>
                <a:gd name="connsiteX11" fmla="*/ 213995 w 320992"/>
                <a:gd name="connsiteY11" fmla="*/ 138205 h 231827"/>
                <a:gd name="connsiteX12" fmla="*/ 213995 w 320992"/>
                <a:gd name="connsiteY12" fmla="*/ 102539 h 231827"/>
                <a:gd name="connsiteX13" fmla="*/ 249661 w 320992"/>
                <a:gd name="connsiteY13" fmla="*/ 102539 h 231827"/>
                <a:gd name="connsiteX14" fmla="*/ 249661 w 320992"/>
                <a:gd name="connsiteY14" fmla="*/ 138205 h 231827"/>
                <a:gd name="connsiteX15" fmla="*/ 249661 w 320992"/>
                <a:gd name="connsiteY15" fmla="*/ 191704 h 231827"/>
                <a:gd name="connsiteX16" fmla="*/ 213995 w 320992"/>
                <a:gd name="connsiteY16" fmla="*/ 191704 h 231827"/>
                <a:gd name="connsiteX17" fmla="*/ 213995 w 320992"/>
                <a:gd name="connsiteY17" fmla="*/ 156038 h 231827"/>
                <a:gd name="connsiteX18" fmla="*/ 249661 w 320992"/>
                <a:gd name="connsiteY18" fmla="*/ 156038 h 231827"/>
                <a:gd name="connsiteX19" fmla="*/ 249661 w 320992"/>
                <a:gd name="connsiteY19" fmla="*/ 191704 h 231827"/>
                <a:gd name="connsiteX20" fmla="*/ 191704 w 320992"/>
                <a:gd name="connsiteY20" fmla="*/ 138205 h 231827"/>
                <a:gd name="connsiteX21" fmla="*/ 129289 w 320992"/>
                <a:gd name="connsiteY21" fmla="*/ 138205 h 231827"/>
                <a:gd name="connsiteX22" fmla="*/ 129289 w 320992"/>
                <a:gd name="connsiteY22" fmla="*/ 120372 h 231827"/>
                <a:gd name="connsiteX23" fmla="*/ 191704 w 320992"/>
                <a:gd name="connsiteY23" fmla="*/ 120372 h 231827"/>
                <a:gd name="connsiteX24" fmla="*/ 191704 w 320992"/>
                <a:gd name="connsiteY24" fmla="*/ 138205 h 231827"/>
                <a:gd name="connsiteX25" fmla="*/ 160496 w 320992"/>
                <a:gd name="connsiteY25" fmla="*/ 53499 h 231827"/>
                <a:gd name="connsiteX26" fmla="*/ 173871 w 320992"/>
                <a:gd name="connsiteY26" fmla="*/ 66873 h 231827"/>
                <a:gd name="connsiteX27" fmla="*/ 160496 w 320992"/>
                <a:gd name="connsiteY27" fmla="*/ 80248 h 231827"/>
                <a:gd name="connsiteX28" fmla="*/ 147122 w 320992"/>
                <a:gd name="connsiteY28" fmla="*/ 66873 h 231827"/>
                <a:gd name="connsiteX29" fmla="*/ 160496 w 320992"/>
                <a:gd name="connsiteY29" fmla="*/ 53499 h 231827"/>
                <a:gd name="connsiteX30" fmla="*/ 106998 w 320992"/>
                <a:gd name="connsiteY30" fmla="*/ 138205 h 231827"/>
                <a:gd name="connsiteX31" fmla="*/ 71332 w 320992"/>
                <a:gd name="connsiteY31" fmla="*/ 138205 h 231827"/>
                <a:gd name="connsiteX32" fmla="*/ 71332 w 320992"/>
                <a:gd name="connsiteY32" fmla="*/ 102539 h 231827"/>
                <a:gd name="connsiteX33" fmla="*/ 106998 w 320992"/>
                <a:gd name="connsiteY33" fmla="*/ 102539 h 231827"/>
                <a:gd name="connsiteX34" fmla="*/ 106998 w 320992"/>
                <a:gd name="connsiteY34" fmla="*/ 138205 h 231827"/>
                <a:gd name="connsiteX35" fmla="*/ 106998 w 320992"/>
                <a:gd name="connsiteY35" fmla="*/ 191704 h 231827"/>
                <a:gd name="connsiteX36" fmla="*/ 71332 w 320992"/>
                <a:gd name="connsiteY36" fmla="*/ 191704 h 231827"/>
                <a:gd name="connsiteX37" fmla="*/ 71332 w 320992"/>
                <a:gd name="connsiteY37" fmla="*/ 156038 h 231827"/>
                <a:gd name="connsiteX38" fmla="*/ 106998 w 320992"/>
                <a:gd name="connsiteY38" fmla="*/ 156038 h 231827"/>
                <a:gd name="connsiteX39" fmla="*/ 106998 w 320992"/>
                <a:gd name="connsiteY39" fmla="*/ 191704 h 231827"/>
                <a:gd name="connsiteX40" fmla="*/ 53499 w 320992"/>
                <a:gd name="connsiteY40" fmla="*/ 138205 h 231827"/>
                <a:gd name="connsiteX41" fmla="*/ 17833 w 320992"/>
                <a:gd name="connsiteY41" fmla="*/ 138205 h 231827"/>
                <a:gd name="connsiteX42" fmla="*/ 17833 w 320992"/>
                <a:gd name="connsiteY42" fmla="*/ 102539 h 231827"/>
                <a:gd name="connsiteX43" fmla="*/ 53499 w 320992"/>
                <a:gd name="connsiteY43" fmla="*/ 102539 h 231827"/>
                <a:gd name="connsiteX44" fmla="*/ 53499 w 320992"/>
                <a:gd name="connsiteY44" fmla="*/ 138205 h 231827"/>
                <a:gd name="connsiteX45" fmla="*/ 53499 w 320992"/>
                <a:gd name="connsiteY45" fmla="*/ 191704 h 231827"/>
                <a:gd name="connsiteX46" fmla="*/ 17833 w 320992"/>
                <a:gd name="connsiteY46" fmla="*/ 191704 h 231827"/>
                <a:gd name="connsiteX47" fmla="*/ 17833 w 320992"/>
                <a:gd name="connsiteY47" fmla="*/ 156038 h 231827"/>
                <a:gd name="connsiteX48" fmla="*/ 53499 w 320992"/>
                <a:gd name="connsiteY48" fmla="*/ 156038 h 231827"/>
                <a:gd name="connsiteX49" fmla="*/ 53499 w 320992"/>
                <a:gd name="connsiteY49" fmla="*/ 191704 h 231827"/>
                <a:gd name="connsiteX50" fmla="*/ 213995 w 320992"/>
                <a:gd name="connsiteY50" fmla="*/ 80248 h 231827"/>
                <a:gd name="connsiteX51" fmla="*/ 213995 w 320992"/>
                <a:gd name="connsiteY51" fmla="*/ 53499 h 231827"/>
                <a:gd name="connsiteX52" fmla="*/ 160496 w 320992"/>
                <a:gd name="connsiteY52" fmla="*/ 0 h 231827"/>
                <a:gd name="connsiteX53" fmla="*/ 106998 w 320992"/>
                <a:gd name="connsiteY53" fmla="*/ 53499 h 231827"/>
                <a:gd name="connsiteX54" fmla="*/ 106998 w 320992"/>
                <a:gd name="connsiteY54" fmla="*/ 80248 h 231827"/>
                <a:gd name="connsiteX55" fmla="*/ 0 w 320992"/>
                <a:gd name="connsiteY55" fmla="*/ 80248 h 231827"/>
                <a:gd name="connsiteX56" fmla="*/ 0 w 320992"/>
                <a:gd name="connsiteY56" fmla="*/ 231828 h 231827"/>
                <a:gd name="connsiteX57" fmla="*/ 129289 w 320992"/>
                <a:gd name="connsiteY57" fmla="*/ 231828 h 231827"/>
                <a:gd name="connsiteX58" fmla="*/ 129289 w 320992"/>
                <a:gd name="connsiteY58" fmla="*/ 182787 h 231827"/>
                <a:gd name="connsiteX59" fmla="*/ 160496 w 320992"/>
                <a:gd name="connsiteY59" fmla="*/ 156038 h 231827"/>
                <a:gd name="connsiteX60" fmla="*/ 191704 w 320992"/>
                <a:gd name="connsiteY60" fmla="*/ 182787 h 231827"/>
                <a:gd name="connsiteX61" fmla="*/ 191704 w 320992"/>
                <a:gd name="connsiteY61" fmla="*/ 231828 h 231827"/>
                <a:gd name="connsiteX62" fmla="*/ 320993 w 320992"/>
                <a:gd name="connsiteY62" fmla="*/ 231828 h 231827"/>
                <a:gd name="connsiteX63" fmla="*/ 320993 w 320992"/>
                <a:gd name="connsiteY63" fmla="*/ 80248 h 231827"/>
                <a:gd name="connsiteX64" fmla="*/ 213995 w 320992"/>
                <a:gd name="connsiteY64" fmla="*/ 80248 h 23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20992" h="231827">
                  <a:moveTo>
                    <a:pt x="303160" y="138205"/>
                  </a:moveTo>
                  <a:lnTo>
                    <a:pt x="267494" y="138205"/>
                  </a:lnTo>
                  <a:lnTo>
                    <a:pt x="267494" y="102539"/>
                  </a:lnTo>
                  <a:lnTo>
                    <a:pt x="303160" y="102539"/>
                  </a:lnTo>
                  <a:lnTo>
                    <a:pt x="303160" y="138205"/>
                  </a:lnTo>
                  <a:close/>
                  <a:moveTo>
                    <a:pt x="303160" y="191704"/>
                  </a:moveTo>
                  <a:lnTo>
                    <a:pt x="267494" y="191704"/>
                  </a:lnTo>
                  <a:lnTo>
                    <a:pt x="267494" y="156038"/>
                  </a:lnTo>
                  <a:lnTo>
                    <a:pt x="303160" y="156038"/>
                  </a:lnTo>
                  <a:lnTo>
                    <a:pt x="303160" y="191704"/>
                  </a:lnTo>
                  <a:close/>
                  <a:moveTo>
                    <a:pt x="249661" y="138205"/>
                  </a:moveTo>
                  <a:lnTo>
                    <a:pt x="213995" y="138205"/>
                  </a:lnTo>
                  <a:lnTo>
                    <a:pt x="213995" y="102539"/>
                  </a:lnTo>
                  <a:lnTo>
                    <a:pt x="249661" y="102539"/>
                  </a:lnTo>
                  <a:lnTo>
                    <a:pt x="249661" y="138205"/>
                  </a:lnTo>
                  <a:close/>
                  <a:moveTo>
                    <a:pt x="249661" y="191704"/>
                  </a:moveTo>
                  <a:lnTo>
                    <a:pt x="213995" y="191704"/>
                  </a:lnTo>
                  <a:lnTo>
                    <a:pt x="213995" y="156038"/>
                  </a:lnTo>
                  <a:lnTo>
                    <a:pt x="249661" y="156038"/>
                  </a:lnTo>
                  <a:lnTo>
                    <a:pt x="249661" y="191704"/>
                  </a:lnTo>
                  <a:close/>
                  <a:moveTo>
                    <a:pt x="191704" y="138205"/>
                  </a:moveTo>
                  <a:lnTo>
                    <a:pt x="129289" y="138205"/>
                  </a:lnTo>
                  <a:lnTo>
                    <a:pt x="129289" y="120372"/>
                  </a:lnTo>
                  <a:lnTo>
                    <a:pt x="191704" y="120372"/>
                  </a:lnTo>
                  <a:lnTo>
                    <a:pt x="191704" y="138205"/>
                  </a:lnTo>
                  <a:close/>
                  <a:moveTo>
                    <a:pt x="160496" y="53499"/>
                  </a:moveTo>
                  <a:cubicBezTo>
                    <a:pt x="168075" y="53499"/>
                    <a:pt x="173871" y="59294"/>
                    <a:pt x="173871" y="66873"/>
                  </a:cubicBezTo>
                  <a:cubicBezTo>
                    <a:pt x="173871" y="74452"/>
                    <a:pt x="168075" y="80248"/>
                    <a:pt x="160496" y="80248"/>
                  </a:cubicBezTo>
                  <a:cubicBezTo>
                    <a:pt x="152917" y="80248"/>
                    <a:pt x="147122" y="74452"/>
                    <a:pt x="147122" y="66873"/>
                  </a:cubicBezTo>
                  <a:cubicBezTo>
                    <a:pt x="147122" y="59294"/>
                    <a:pt x="152917" y="53499"/>
                    <a:pt x="160496" y="53499"/>
                  </a:cubicBezTo>
                  <a:close/>
                  <a:moveTo>
                    <a:pt x="106998" y="138205"/>
                  </a:moveTo>
                  <a:lnTo>
                    <a:pt x="71332" y="138205"/>
                  </a:lnTo>
                  <a:lnTo>
                    <a:pt x="71332" y="102539"/>
                  </a:lnTo>
                  <a:lnTo>
                    <a:pt x="106998" y="102539"/>
                  </a:lnTo>
                  <a:lnTo>
                    <a:pt x="106998" y="138205"/>
                  </a:lnTo>
                  <a:close/>
                  <a:moveTo>
                    <a:pt x="106998" y="191704"/>
                  </a:moveTo>
                  <a:lnTo>
                    <a:pt x="71332" y="191704"/>
                  </a:lnTo>
                  <a:lnTo>
                    <a:pt x="71332" y="156038"/>
                  </a:lnTo>
                  <a:lnTo>
                    <a:pt x="106998" y="156038"/>
                  </a:lnTo>
                  <a:lnTo>
                    <a:pt x="106998" y="191704"/>
                  </a:lnTo>
                  <a:close/>
                  <a:moveTo>
                    <a:pt x="53499" y="138205"/>
                  </a:moveTo>
                  <a:lnTo>
                    <a:pt x="17833" y="138205"/>
                  </a:lnTo>
                  <a:lnTo>
                    <a:pt x="17833" y="102539"/>
                  </a:lnTo>
                  <a:lnTo>
                    <a:pt x="53499" y="102539"/>
                  </a:lnTo>
                  <a:lnTo>
                    <a:pt x="53499" y="138205"/>
                  </a:lnTo>
                  <a:close/>
                  <a:moveTo>
                    <a:pt x="53499" y="191704"/>
                  </a:moveTo>
                  <a:lnTo>
                    <a:pt x="17833" y="191704"/>
                  </a:lnTo>
                  <a:lnTo>
                    <a:pt x="17833" y="156038"/>
                  </a:lnTo>
                  <a:lnTo>
                    <a:pt x="53499" y="156038"/>
                  </a:lnTo>
                  <a:lnTo>
                    <a:pt x="53499" y="191704"/>
                  </a:lnTo>
                  <a:close/>
                  <a:moveTo>
                    <a:pt x="213995" y="80248"/>
                  </a:moveTo>
                  <a:lnTo>
                    <a:pt x="213995" y="53499"/>
                  </a:lnTo>
                  <a:lnTo>
                    <a:pt x="160496" y="0"/>
                  </a:lnTo>
                  <a:lnTo>
                    <a:pt x="106998" y="53499"/>
                  </a:lnTo>
                  <a:lnTo>
                    <a:pt x="106998" y="80248"/>
                  </a:lnTo>
                  <a:lnTo>
                    <a:pt x="0" y="80248"/>
                  </a:lnTo>
                  <a:lnTo>
                    <a:pt x="0" y="231828"/>
                  </a:lnTo>
                  <a:lnTo>
                    <a:pt x="129289" y="231828"/>
                  </a:lnTo>
                  <a:lnTo>
                    <a:pt x="129289" y="182787"/>
                  </a:lnTo>
                  <a:cubicBezTo>
                    <a:pt x="129289" y="170304"/>
                    <a:pt x="138205" y="156038"/>
                    <a:pt x="160496" y="156038"/>
                  </a:cubicBezTo>
                  <a:cubicBezTo>
                    <a:pt x="182787" y="156038"/>
                    <a:pt x="191704" y="170304"/>
                    <a:pt x="191704" y="182787"/>
                  </a:cubicBezTo>
                  <a:lnTo>
                    <a:pt x="191704" y="231828"/>
                  </a:lnTo>
                  <a:lnTo>
                    <a:pt x="320993" y="231828"/>
                  </a:lnTo>
                  <a:lnTo>
                    <a:pt x="320993" y="80248"/>
                  </a:lnTo>
                  <a:lnTo>
                    <a:pt x="213995" y="80248"/>
                  </a:lnTo>
                  <a:close/>
                </a:path>
              </a:pathLst>
            </a:custGeom>
            <a:grpFill/>
            <a:ln w="4366" cap="flat">
              <a:noFill/>
              <a:prstDash val="solid"/>
              <a:miter/>
            </a:ln>
          </p:spPr>
          <p:txBody>
            <a:bodyPr rtlCol="0" anchor="ctr"/>
            <a:lstStyle/>
            <a:p>
              <a:endParaRPr lang="en-ID"/>
            </a:p>
          </p:txBody>
        </p:sp>
      </p:grpSp>
      <p:grpSp>
        <p:nvGrpSpPr>
          <p:cNvPr id="39" name="Graphic 30" descr="Planet with solid fill">
            <a:extLst>
              <a:ext uri="{FF2B5EF4-FFF2-40B4-BE49-F238E27FC236}">
                <a16:creationId xmlns:a16="http://schemas.microsoft.com/office/drawing/2014/main" id="{20EF5480-B736-406C-9AAA-289582D53BE2}"/>
              </a:ext>
            </a:extLst>
          </p:cNvPr>
          <p:cNvGrpSpPr/>
          <p:nvPr/>
        </p:nvGrpSpPr>
        <p:grpSpPr>
          <a:xfrm>
            <a:off x="9116324" y="3075591"/>
            <a:ext cx="489315" cy="489315"/>
            <a:chOff x="9116324" y="3075591"/>
            <a:chExt cx="489315" cy="489315"/>
          </a:xfrm>
          <a:solidFill>
            <a:schemeClr val="bg1"/>
          </a:solidFill>
        </p:grpSpPr>
        <p:sp>
          <p:nvSpPr>
            <p:cNvPr id="40" name="Freeform: Shape 39">
              <a:extLst>
                <a:ext uri="{FF2B5EF4-FFF2-40B4-BE49-F238E27FC236}">
                  <a16:creationId xmlns:a16="http://schemas.microsoft.com/office/drawing/2014/main" id="{05394ECF-BD1D-4756-B250-6E84F3CE2D1C}"/>
                </a:ext>
              </a:extLst>
            </p:cNvPr>
            <p:cNvSpPr/>
            <p:nvPr/>
          </p:nvSpPr>
          <p:spPr>
            <a:xfrm>
              <a:off x="9136526" y="3197919"/>
              <a:ext cx="448898" cy="225288"/>
            </a:xfrm>
            <a:custGeom>
              <a:avLst/>
              <a:gdLst>
                <a:gd name="connsiteX0" fmla="*/ 448214 w 448898"/>
                <a:gd name="connsiteY0" fmla="*/ 30582 h 225288"/>
                <a:gd name="connsiteX1" fmla="*/ 418142 w 448898"/>
                <a:gd name="connsiteY1" fmla="*/ 23446 h 225288"/>
                <a:gd name="connsiteX2" fmla="*/ 316711 w 448898"/>
                <a:gd name="connsiteY2" fmla="*/ 42815 h 225288"/>
                <a:gd name="connsiteX3" fmla="*/ 223945 w 448898"/>
                <a:gd name="connsiteY3" fmla="*/ 0 h 225288"/>
                <a:gd name="connsiteX4" fmla="*/ 101616 w 448898"/>
                <a:gd name="connsiteY4" fmla="*/ 122329 h 225288"/>
                <a:gd name="connsiteX5" fmla="*/ 102126 w 448898"/>
                <a:gd name="connsiteY5" fmla="*/ 130484 h 225288"/>
                <a:gd name="connsiteX6" fmla="*/ 695 w 448898"/>
                <a:gd name="connsiteY6" fmla="*/ 216114 h 225288"/>
                <a:gd name="connsiteX7" fmla="*/ 28219 w 448898"/>
                <a:gd name="connsiteY7" fmla="*/ 225289 h 225288"/>
                <a:gd name="connsiteX8" fmla="*/ 240765 w 448898"/>
                <a:gd name="connsiteY8" fmla="*/ 166673 h 225288"/>
                <a:gd name="connsiteX9" fmla="*/ 448214 w 448898"/>
                <a:gd name="connsiteY9" fmla="*/ 30582 h 225288"/>
                <a:gd name="connsiteX10" fmla="*/ 108242 w 448898"/>
                <a:gd name="connsiteY10" fmla="*/ 162086 h 225288"/>
                <a:gd name="connsiteX11" fmla="*/ 115378 w 448898"/>
                <a:gd name="connsiteY11" fmla="*/ 178396 h 225288"/>
                <a:gd name="connsiteX12" fmla="*/ 60330 w 448898"/>
                <a:gd name="connsiteY12" fmla="*/ 191648 h 225288"/>
                <a:gd name="connsiteX13" fmla="*/ 108242 w 448898"/>
                <a:gd name="connsiteY13" fmla="*/ 162086 h 225288"/>
                <a:gd name="connsiteX14" fmla="*/ 340667 w 448898"/>
                <a:gd name="connsiteY14" fmla="*/ 85120 h 225288"/>
                <a:gd name="connsiteX15" fmla="*/ 334550 w 448898"/>
                <a:gd name="connsiteY15" fmla="*/ 69320 h 225288"/>
                <a:gd name="connsiteX16" fmla="*/ 392657 w 448898"/>
                <a:gd name="connsiteY16" fmla="*/ 56067 h 225288"/>
                <a:gd name="connsiteX17" fmla="*/ 340667 w 448898"/>
                <a:gd name="connsiteY17" fmla="*/ 85120 h 225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8898" h="225288">
                  <a:moveTo>
                    <a:pt x="448214" y="30582"/>
                  </a:moveTo>
                  <a:cubicBezTo>
                    <a:pt x="445666" y="24466"/>
                    <a:pt x="433433" y="23446"/>
                    <a:pt x="418142" y="23446"/>
                  </a:cubicBezTo>
                  <a:cubicBezTo>
                    <a:pt x="395205" y="23446"/>
                    <a:pt x="359526" y="30072"/>
                    <a:pt x="316711" y="42815"/>
                  </a:cubicBezTo>
                  <a:cubicBezTo>
                    <a:pt x="294284" y="16311"/>
                    <a:pt x="261153" y="0"/>
                    <a:pt x="223945" y="0"/>
                  </a:cubicBezTo>
                  <a:cubicBezTo>
                    <a:pt x="156154" y="0"/>
                    <a:pt x="101616" y="54538"/>
                    <a:pt x="101616" y="122329"/>
                  </a:cubicBezTo>
                  <a:cubicBezTo>
                    <a:pt x="101616" y="125387"/>
                    <a:pt x="101616" y="127935"/>
                    <a:pt x="102126" y="130484"/>
                  </a:cubicBezTo>
                  <a:cubicBezTo>
                    <a:pt x="35355" y="166163"/>
                    <a:pt x="-5931" y="199804"/>
                    <a:pt x="695" y="216114"/>
                  </a:cubicBezTo>
                  <a:cubicBezTo>
                    <a:pt x="3243" y="222231"/>
                    <a:pt x="12928" y="225289"/>
                    <a:pt x="28219" y="225289"/>
                  </a:cubicBezTo>
                  <a:cubicBezTo>
                    <a:pt x="69505" y="225289"/>
                    <a:pt x="151057" y="203372"/>
                    <a:pt x="240765" y="166673"/>
                  </a:cubicBezTo>
                  <a:cubicBezTo>
                    <a:pt x="363604" y="116212"/>
                    <a:pt x="457899" y="54029"/>
                    <a:pt x="448214" y="30582"/>
                  </a:cubicBezTo>
                  <a:close/>
                  <a:moveTo>
                    <a:pt x="108242" y="162086"/>
                  </a:moveTo>
                  <a:cubicBezTo>
                    <a:pt x="110281" y="167692"/>
                    <a:pt x="112320" y="173299"/>
                    <a:pt x="115378" y="178396"/>
                  </a:cubicBezTo>
                  <a:cubicBezTo>
                    <a:pt x="93971" y="184513"/>
                    <a:pt x="75621" y="188590"/>
                    <a:pt x="60330" y="191648"/>
                  </a:cubicBezTo>
                  <a:cubicBezTo>
                    <a:pt x="72563" y="182983"/>
                    <a:pt x="88874" y="172789"/>
                    <a:pt x="108242" y="162086"/>
                  </a:cubicBezTo>
                  <a:close/>
                  <a:moveTo>
                    <a:pt x="340667" y="85120"/>
                  </a:moveTo>
                  <a:cubicBezTo>
                    <a:pt x="339138" y="79514"/>
                    <a:pt x="337099" y="74417"/>
                    <a:pt x="334550" y="69320"/>
                  </a:cubicBezTo>
                  <a:cubicBezTo>
                    <a:pt x="354429" y="63713"/>
                    <a:pt x="377875" y="58616"/>
                    <a:pt x="392657" y="56067"/>
                  </a:cubicBezTo>
                  <a:cubicBezTo>
                    <a:pt x="380424" y="64223"/>
                    <a:pt x="359016" y="74926"/>
                    <a:pt x="340667" y="85120"/>
                  </a:cubicBezTo>
                  <a:close/>
                </a:path>
              </a:pathLst>
            </a:custGeom>
            <a:grpFill/>
            <a:ln w="5060" cap="flat">
              <a:noFill/>
              <a:prstDash val="solid"/>
              <a:miter/>
            </a:ln>
          </p:spPr>
          <p:txBody>
            <a:bodyPr rtlCol="0" anchor="ctr"/>
            <a:lstStyle/>
            <a:p>
              <a:endParaRPr lang="en-ID"/>
            </a:p>
          </p:txBody>
        </p:sp>
        <p:sp>
          <p:nvSpPr>
            <p:cNvPr id="41" name="Freeform: Shape 40">
              <a:extLst>
                <a:ext uri="{FF2B5EF4-FFF2-40B4-BE49-F238E27FC236}">
                  <a16:creationId xmlns:a16="http://schemas.microsoft.com/office/drawing/2014/main" id="{1322666B-8470-4043-A696-B7C3B200DBBE}"/>
                </a:ext>
              </a:extLst>
            </p:cNvPr>
            <p:cNvSpPr/>
            <p:nvPr/>
          </p:nvSpPr>
          <p:spPr>
            <a:xfrm>
              <a:off x="9288093" y="3338597"/>
              <a:ext cx="193177" cy="103979"/>
            </a:xfrm>
            <a:custGeom>
              <a:avLst/>
              <a:gdLst>
                <a:gd name="connsiteX0" fmla="*/ 0 w 193177"/>
                <a:gd name="connsiteY0" fmla="*/ 80023 h 103979"/>
                <a:gd name="connsiteX1" fmla="*/ 72378 w 193177"/>
                <a:gd name="connsiteY1" fmla="*/ 103979 h 103979"/>
                <a:gd name="connsiteX2" fmla="*/ 193177 w 193177"/>
                <a:gd name="connsiteY2" fmla="*/ 0 h 103979"/>
                <a:gd name="connsiteX3" fmla="*/ 96844 w 193177"/>
                <a:gd name="connsiteY3" fmla="*/ 44854 h 103979"/>
                <a:gd name="connsiteX4" fmla="*/ 0 w 193177"/>
                <a:gd name="connsiteY4" fmla="*/ 80023 h 103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177" h="103979">
                  <a:moveTo>
                    <a:pt x="0" y="80023"/>
                  </a:moveTo>
                  <a:cubicBezTo>
                    <a:pt x="20388" y="94805"/>
                    <a:pt x="45364" y="103979"/>
                    <a:pt x="72378" y="103979"/>
                  </a:cubicBezTo>
                  <a:cubicBezTo>
                    <a:pt x="133542" y="103979"/>
                    <a:pt x="184513" y="59126"/>
                    <a:pt x="193177" y="0"/>
                  </a:cubicBezTo>
                  <a:cubicBezTo>
                    <a:pt x="164124" y="15291"/>
                    <a:pt x="131503" y="30582"/>
                    <a:pt x="96844" y="44854"/>
                  </a:cubicBezTo>
                  <a:cubicBezTo>
                    <a:pt x="63203" y="58616"/>
                    <a:pt x="30582" y="70849"/>
                    <a:pt x="0" y="80023"/>
                  </a:cubicBezTo>
                  <a:close/>
                </a:path>
              </a:pathLst>
            </a:custGeom>
            <a:grpFill/>
            <a:ln w="5060" cap="flat">
              <a:noFill/>
              <a:prstDash val="solid"/>
              <a:miter/>
            </a:ln>
          </p:spPr>
          <p:txBody>
            <a:bodyPr rtlCol="0" anchor="ctr"/>
            <a:lstStyle/>
            <a:p>
              <a:endParaRPr lang="en-ID"/>
            </a:p>
          </p:txBody>
        </p:sp>
      </p:grpSp>
      <p:sp>
        <p:nvSpPr>
          <p:cNvPr id="42" name="Graphic 33" descr="Books with solid fill">
            <a:extLst>
              <a:ext uri="{FF2B5EF4-FFF2-40B4-BE49-F238E27FC236}">
                <a16:creationId xmlns:a16="http://schemas.microsoft.com/office/drawing/2014/main" id="{22F0B0D6-90E9-4956-A169-F2DBBDD74BAC}"/>
              </a:ext>
            </a:extLst>
          </p:cNvPr>
          <p:cNvSpPr/>
          <p:nvPr/>
        </p:nvSpPr>
        <p:spPr>
          <a:xfrm>
            <a:off x="965816" y="3158803"/>
            <a:ext cx="379841" cy="354429"/>
          </a:xfrm>
          <a:custGeom>
            <a:avLst/>
            <a:gdLst>
              <a:gd name="connsiteX0" fmla="*/ 379841 w 379841"/>
              <a:gd name="connsiteY0" fmla="*/ 124830 h 354429"/>
              <a:gd name="connsiteX1" fmla="*/ 356658 w 379841"/>
              <a:gd name="connsiteY1" fmla="*/ 116360 h 354429"/>
              <a:gd name="connsiteX2" fmla="*/ 356658 w 379841"/>
              <a:gd name="connsiteY2" fmla="*/ 67765 h 354429"/>
              <a:gd name="connsiteX3" fmla="*/ 379841 w 379841"/>
              <a:gd name="connsiteY3" fmla="*/ 57957 h 354429"/>
              <a:gd name="connsiteX4" fmla="*/ 222911 w 379841"/>
              <a:gd name="connsiteY4" fmla="*/ 0 h 354429"/>
              <a:gd name="connsiteX5" fmla="*/ 32099 w 379841"/>
              <a:gd name="connsiteY5" fmla="*/ 66873 h 354429"/>
              <a:gd name="connsiteX6" fmla="*/ 13375 w 379841"/>
              <a:gd name="connsiteY6" fmla="*/ 120372 h 354429"/>
              <a:gd name="connsiteX7" fmla="*/ 15604 w 379841"/>
              <a:gd name="connsiteY7" fmla="*/ 139988 h 354429"/>
              <a:gd name="connsiteX8" fmla="*/ 0 w 379841"/>
              <a:gd name="connsiteY8" fmla="*/ 191704 h 354429"/>
              <a:gd name="connsiteX9" fmla="*/ 13375 w 379841"/>
              <a:gd name="connsiteY9" fmla="*/ 230490 h 354429"/>
              <a:gd name="connsiteX10" fmla="*/ 12483 w 379841"/>
              <a:gd name="connsiteY10" fmla="*/ 258577 h 354429"/>
              <a:gd name="connsiteX11" fmla="*/ 35666 w 379841"/>
              <a:gd name="connsiteY11" fmla="*/ 303160 h 354429"/>
              <a:gd name="connsiteX12" fmla="*/ 159605 w 379841"/>
              <a:gd name="connsiteY12" fmla="*/ 354429 h 354429"/>
              <a:gd name="connsiteX13" fmla="*/ 378950 w 379841"/>
              <a:gd name="connsiteY13" fmla="*/ 263481 h 354429"/>
              <a:gd name="connsiteX14" fmla="*/ 355767 w 379841"/>
              <a:gd name="connsiteY14" fmla="*/ 255011 h 354429"/>
              <a:gd name="connsiteX15" fmla="*/ 355767 w 379841"/>
              <a:gd name="connsiteY15" fmla="*/ 205970 h 354429"/>
              <a:gd name="connsiteX16" fmla="*/ 378950 w 379841"/>
              <a:gd name="connsiteY16" fmla="*/ 196162 h 354429"/>
              <a:gd name="connsiteX17" fmla="*/ 343284 w 379841"/>
              <a:gd name="connsiteY17" fmla="*/ 182787 h 354429"/>
              <a:gd name="connsiteX18" fmla="*/ 343284 w 379841"/>
              <a:gd name="connsiteY18" fmla="*/ 139988 h 354429"/>
              <a:gd name="connsiteX19" fmla="*/ 379841 w 379841"/>
              <a:gd name="connsiteY19" fmla="*/ 124830 h 354429"/>
              <a:gd name="connsiteX20" fmla="*/ 37449 w 379841"/>
              <a:gd name="connsiteY20" fmla="*/ 98081 h 354429"/>
              <a:gd name="connsiteX21" fmla="*/ 161388 w 379841"/>
              <a:gd name="connsiteY21" fmla="*/ 146676 h 354429"/>
              <a:gd name="connsiteX22" fmla="*/ 339271 w 379841"/>
              <a:gd name="connsiteY22" fmla="*/ 74898 h 354429"/>
              <a:gd name="connsiteX23" fmla="*/ 339271 w 379841"/>
              <a:gd name="connsiteY23" fmla="*/ 113239 h 354429"/>
              <a:gd name="connsiteX24" fmla="*/ 161388 w 379841"/>
              <a:gd name="connsiteY24" fmla="*/ 187246 h 354429"/>
              <a:gd name="connsiteX25" fmla="*/ 37449 w 379841"/>
              <a:gd name="connsiteY25" fmla="*/ 138205 h 354429"/>
              <a:gd name="connsiteX26" fmla="*/ 37449 w 379841"/>
              <a:gd name="connsiteY26" fmla="*/ 98081 h 354429"/>
              <a:gd name="connsiteX27" fmla="*/ 338380 w 379841"/>
              <a:gd name="connsiteY27" fmla="*/ 251890 h 354429"/>
              <a:gd name="connsiteX28" fmla="*/ 160496 w 379841"/>
              <a:gd name="connsiteY28" fmla="*/ 325451 h 354429"/>
              <a:gd name="connsiteX29" fmla="*/ 36112 w 379841"/>
              <a:gd name="connsiteY29" fmla="*/ 276410 h 354429"/>
              <a:gd name="connsiteX30" fmla="*/ 36112 w 379841"/>
              <a:gd name="connsiteY30" fmla="*/ 241636 h 354429"/>
              <a:gd name="connsiteX31" fmla="*/ 147122 w 379841"/>
              <a:gd name="connsiteY31" fmla="*/ 287110 h 354429"/>
              <a:gd name="connsiteX32" fmla="*/ 338825 w 379841"/>
              <a:gd name="connsiteY32" fmla="*/ 211320 h 354429"/>
              <a:gd name="connsiteX33" fmla="*/ 338380 w 379841"/>
              <a:gd name="connsiteY33" fmla="*/ 251890 h 354429"/>
              <a:gd name="connsiteX34" fmla="*/ 325897 w 379841"/>
              <a:gd name="connsiteY34" fmla="*/ 185017 h 354429"/>
              <a:gd name="connsiteX35" fmla="*/ 148013 w 379841"/>
              <a:gd name="connsiteY35" fmla="*/ 258577 h 354429"/>
              <a:gd name="connsiteX36" fmla="*/ 24074 w 379841"/>
              <a:gd name="connsiteY36" fmla="*/ 209537 h 354429"/>
              <a:gd name="connsiteX37" fmla="*/ 24074 w 379841"/>
              <a:gd name="connsiteY37" fmla="*/ 169413 h 354429"/>
              <a:gd name="connsiteX38" fmla="*/ 151580 w 379841"/>
              <a:gd name="connsiteY38" fmla="*/ 220237 h 354429"/>
              <a:gd name="connsiteX39" fmla="*/ 326342 w 379841"/>
              <a:gd name="connsiteY39" fmla="*/ 147122 h 354429"/>
              <a:gd name="connsiteX40" fmla="*/ 326342 w 379841"/>
              <a:gd name="connsiteY40" fmla="*/ 185017 h 35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79841" h="354429">
                <a:moveTo>
                  <a:pt x="379841" y="124830"/>
                </a:moveTo>
                <a:lnTo>
                  <a:pt x="356658" y="116360"/>
                </a:lnTo>
                <a:lnTo>
                  <a:pt x="356658" y="67765"/>
                </a:lnTo>
                <a:lnTo>
                  <a:pt x="379841" y="57957"/>
                </a:lnTo>
                <a:lnTo>
                  <a:pt x="222911" y="0"/>
                </a:lnTo>
                <a:lnTo>
                  <a:pt x="32099" y="66873"/>
                </a:lnTo>
                <a:cubicBezTo>
                  <a:pt x="13821" y="75790"/>
                  <a:pt x="13375" y="100310"/>
                  <a:pt x="13375" y="120372"/>
                </a:cubicBezTo>
                <a:cubicBezTo>
                  <a:pt x="13375" y="127060"/>
                  <a:pt x="14266" y="133747"/>
                  <a:pt x="15604" y="139988"/>
                </a:cubicBezTo>
                <a:cubicBezTo>
                  <a:pt x="446" y="149797"/>
                  <a:pt x="0" y="172533"/>
                  <a:pt x="0" y="191704"/>
                </a:cubicBezTo>
                <a:cubicBezTo>
                  <a:pt x="0" y="207308"/>
                  <a:pt x="3567" y="221574"/>
                  <a:pt x="13375" y="230490"/>
                </a:cubicBezTo>
                <a:cubicBezTo>
                  <a:pt x="11146" y="238069"/>
                  <a:pt x="12483" y="247432"/>
                  <a:pt x="12483" y="258577"/>
                </a:cubicBezTo>
                <a:cubicBezTo>
                  <a:pt x="12483" y="278639"/>
                  <a:pt x="17833" y="296918"/>
                  <a:pt x="35666" y="303160"/>
                </a:cubicBezTo>
                <a:lnTo>
                  <a:pt x="159605" y="354429"/>
                </a:lnTo>
                <a:lnTo>
                  <a:pt x="378950" y="263481"/>
                </a:lnTo>
                <a:lnTo>
                  <a:pt x="355767" y="255011"/>
                </a:lnTo>
                <a:lnTo>
                  <a:pt x="355767" y="205970"/>
                </a:lnTo>
                <a:lnTo>
                  <a:pt x="378950" y="196162"/>
                </a:lnTo>
                <a:lnTo>
                  <a:pt x="343284" y="182787"/>
                </a:lnTo>
                <a:lnTo>
                  <a:pt x="343284" y="139988"/>
                </a:lnTo>
                <a:lnTo>
                  <a:pt x="379841" y="124830"/>
                </a:lnTo>
                <a:close/>
                <a:moveTo>
                  <a:pt x="37449" y="98081"/>
                </a:moveTo>
                <a:lnTo>
                  <a:pt x="161388" y="146676"/>
                </a:lnTo>
                <a:lnTo>
                  <a:pt x="339271" y="74898"/>
                </a:lnTo>
                <a:lnTo>
                  <a:pt x="339271" y="113239"/>
                </a:lnTo>
                <a:lnTo>
                  <a:pt x="161388" y="187246"/>
                </a:lnTo>
                <a:lnTo>
                  <a:pt x="37449" y="138205"/>
                </a:lnTo>
                <a:lnTo>
                  <a:pt x="37449" y="98081"/>
                </a:lnTo>
                <a:close/>
                <a:moveTo>
                  <a:pt x="338380" y="251890"/>
                </a:moveTo>
                <a:lnTo>
                  <a:pt x="160496" y="325451"/>
                </a:lnTo>
                <a:lnTo>
                  <a:pt x="36112" y="276410"/>
                </a:lnTo>
                <a:lnTo>
                  <a:pt x="36112" y="241636"/>
                </a:lnTo>
                <a:lnTo>
                  <a:pt x="147122" y="287110"/>
                </a:lnTo>
                <a:lnTo>
                  <a:pt x="338825" y="211320"/>
                </a:lnTo>
                <a:lnTo>
                  <a:pt x="338380" y="251890"/>
                </a:lnTo>
                <a:close/>
                <a:moveTo>
                  <a:pt x="325897" y="185017"/>
                </a:moveTo>
                <a:lnTo>
                  <a:pt x="148013" y="258577"/>
                </a:lnTo>
                <a:lnTo>
                  <a:pt x="24074" y="209537"/>
                </a:lnTo>
                <a:lnTo>
                  <a:pt x="24074" y="169413"/>
                </a:lnTo>
                <a:lnTo>
                  <a:pt x="151580" y="220237"/>
                </a:lnTo>
                <a:lnTo>
                  <a:pt x="326342" y="147122"/>
                </a:lnTo>
                <a:lnTo>
                  <a:pt x="326342" y="185017"/>
                </a:lnTo>
                <a:close/>
              </a:path>
            </a:pathLst>
          </a:custGeom>
          <a:solidFill>
            <a:schemeClr val="bg1"/>
          </a:solidFill>
          <a:ln w="4366" cap="flat">
            <a:noFill/>
            <a:prstDash val="solid"/>
            <a:miter/>
          </a:ln>
        </p:spPr>
        <p:txBody>
          <a:bodyPr rtlCol="0" anchor="ctr"/>
          <a:lstStyle/>
          <a:p>
            <a:endParaRPr lang="en-ID"/>
          </a:p>
        </p:txBody>
      </p:sp>
      <p:sp>
        <p:nvSpPr>
          <p:cNvPr id="44" name="TextBox 5">
            <a:extLst>
              <a:ext uri="{FF2B5EF4-FFF2-40B4-BE49-F238E27FC236}">
                <a16:creationId xmlns:a16="http://schemas.microsoft.com/office/drawing/2014/main" id="{CE42E26F-9541-4FA0-956E-6B1FCD4BC4C9}"/>
              </a:ext>
            </a:extLst>
          </p:cNvPr>
          <p:cNvSpPr txBox="1"/>
          <p:nvPr/>
        </p:nvSpPr>
        <p:spPr>
          <a:xfrm>
            <a:off x="411654" y="365246"/>
            <a:ext cx="769075" cy="293072"/>
          </a:xfrm>
          <a:prstGeom prst="roundRect">
            <a:avLst>
              <a:gd name="adj" fmla="val 9715"/>
            </a:avLst>
          </a:prstGeom>
          <a:solidFill>
            <a:srgbClr val="FBBF02"/>
          </a:solidFill>
        </p:spPr>
        <p:txBody>
          <a:bodyPr wrap="square" rtlCol="0">
            <a:spAutoFit/>
          </a:bodyPr>
          <a:lstStyle/>
          <a:p>
            <a:pPr algn="ctr"/>
            <a:r>
              <a:rPr lang="en-ID" sz="1200" b="1">
                <a:solidFill>
                  <a:schemeClr val="bg1"/>
                </a:solidFill>
                <a:latin typeface="Poppins" panose="00000500000000000000" pitchFamily="2" charset="0"/>
                <a:cs typeface="Poppins" panose="00000500000000000000" pitchFamily="2" charset="0"/>
              </a:rPr>
              <a:t>school</a:t>
            </a:r>
          </a:p>
        </p:txBody>
      </p:sp>
      <p:sp>
        <p:nvSpPr>
          <p:cNvPr id="33" name="TextBox 257">
            <a:extLst>
              <a:ext uri="{FF2B5EF4-FFF2-40B4-BE49-F238E27FC236}">
                <a16:creationId xmlns:a16="http://schemas.microsoft.com/office/drawing/2014/main" id="{7CC07F09-CDC5-4958-99CD-1340C5E0BF93}"/>
              </a:ext>
            </a:extLst>
          </p:cNvPr>
          <p:cNvSpPr txBox="1"/>
          <p:nvPr/>
        </p:nvSpPr>
        <p:spPr>
          <a:xfrm>
            <a:off x="701413" y="4390899"/>
            <a:ext cx="2211939" cy="830997"/>
          </a:xfrm>
          <a:prstGeom prst="rect">
            <a:avLst/>
          </a:prstGeom>
          <a:noFill/>
        </p:spPr>
        <p:txBody>
          <a:bodyPr wrap="square" rtlCol="0">
            <a:spAutoFit/>
          </a:bodyPr>
          <a:lstStyle/>
          <a:p>
            <a:r>
              <a:rPr lang="en-US" sz="1600">
                <a:latin typeface="Open Sans" panose="020B0606030504020204" pitchFamily="34" charset="0"/>
                <a:ea typeface="Open Sans" panose="020B0606030504020204" pitchFamily="34" charset="0"/>
                <a:cs typeface="Open Sans" panose="020B0606030504020204" pitchFamily="34" charset="0"/>
              </a:rPr>
              <a:t>Lorem ipsum dolor sit amet, consectetur adipiscing</a:t>
            </a:r>
          </a:p>
        </p:txBody>
      </p:sp>
      <p:sp>
        <p:nvSpPr>
          <p:cNvPr id="34" name="TextBox 257">
            <a:extLst>
              <a:ext uri="{FF2B5EF4-FFF2-40B4-BE49-F238E27FC236}">
                <a16:creationId xmlns:a16="http://schemas.microsoft.com/office/drawing/2014/main" id="{49C233D6-752E-4724-BACE-885A3EF2C809}"/>
              </a:ext>
            </a:extLst>
          </p:cNvPr>
          <p:cNvSpPr txBox="1"/>
          <p:nvPr/>
        </p:nvSpPr>
        <p:spPr>
          <a:xfrm>
            <a:off x="3527555" y="4390899"/>
            <a:ext cx="2211939" cy="830997"/>
          </a:xfrm>
          <a:prstGeom prst="rect">
            <a:avLst/>
          </a:prstGeom>
          <a:noFill/>
        </p:spPr>
        <p:txBody>
          <a:bodyPr wrap="square" rtlCol="0">
            <a:spAutoFit/>
          </a:bodyPr>
          <a:lstStyle/>
          <a:p>
            <a:r>
              <a:rPr lang="en-US" sz="1600">
                <a:latin typeface="Open Sans" panose="020B0606030504020204" pitchFamily="34" charset="0"/>
                <a:ea typeface="Open Sans" panose="020B0606030504020204" pitchFamily="34" charset="0"/>
                <a:cs typeface="Open Sans" panose="020B0606030504020204" pitchFamily="34" charset="0"/>
              </a:rPr>
              <a:t>Lorem ipsum dolor sit amet, consectetur adipiscing</a:t>
            </a:r>
          </a:p>
        </p:txBody>
      </p:sp>
      <p:sp>
        <p:nvSpPr>
          <p:cNvPr id="43" name="TextBox 257">
            <a:extLst>
              <a:ext uri="{FF2B5EF4-FFF2-40B4-BE49-F238E27FC236}">
                <a16:creationId xmlns:a16="http://schemas.microsoft.com/office/drawing/2014/main" id="{A84826B9-A65B-4367-9FD6-750F22456DD4}"/>
              </a:ext>
            </a:extLst>
          </p:cNvPr>
          <p:cNvSpPr txBox="1"/>
          <p:nvPr/>
        </p:nvSpPr>
        <p:spPr>
          <a:xfrm>
            <a:off x="6164141" y="4390899"/>
            <a:ext cx="2211939" cy="830997"/>
          </a:xfrm>
          <a:prstGeom prst="rect">
            <a:avLst/>
          </a:prstGeom>
          <a:noFill/>
        </p:spPr>
        <p:txBody>
          <a:bodyPr wrap="square" rtlCol="0">
            <a:spAutoFit/>
          </a:bodyPr>
          <a:lstStyle/>
          <a:p>
            <a:r>
              <a:rPr lang="en-US" sz="1600">
                <a:latin typeface="Open Sans" panose="020B0606030504020204" pitchFamily="34" charset="0"/>
                <a:ea typeface="Open Sans" panose="020B0606030504020204" pitchFamily="34" charset="0"/>
                <a:cs typeface="Open Sans" panose="020B0606030504020204" pitchFamily="34" charset="0"/>
              </a:rPr>
              <a:t>Lorem ipsum dolor sit amet, consectetur adipiscing</a:t>
            </a:r>
          </a:p>
        </p:txBody>
      </p:sp>
      <p:sp>
        <p:nvSpPr>
          <p:cNvPr id="45" name="TextBox 257">
            <a:extLst>
              <a:ext uri="{FF2B5EF4-FFF2-40B4-BE49-F238E27FC236}">
                <a16:creationId xmlns:a16="http://schemas.microsoft.com/office/drawing/2014/main" id="{97700C9C-7093-470C-803E-50DBF37D9724}"/>
              </a:ext>
            </a:extLst>
          </p:cNvPr>
          <p:cNvSpPr txBox="1"/>
          <p:nvPr/>
        </p:nvSpPr>
        <p:spPr>
          <a:xfrm>
            <a:off x="8990283" y="4390899"/>
            <a:ext cx="2211939" cy="830997"/>
          </a:xfrm>
          <a:prstGeom prst="rect">
            <a:avLst/>
          </a:prstGeom>
          <a:noFill/>
        </p:spPr>
        <p:txBody>
          <a:bodyPr wrap="square" rtlCol="0">
            <a:spAutoFit/>
          </a:bodyPr>
          <a:lstStyle/>
          <a:p>
            <a:r>
              <a:rPr lang="en-US" sz="1600">
                <a:latin typeface="Open Sans" panose="020B0606030504020204" pitchFamily="34" charset="0"/>
                <a:ea typeface="Open Sans" panose="020B0606030504020204" pitchFamily="34" charset="0"/>
                <a:cs typeface="Open Sans" panose="020B0606030504020204" pitchFamily="34" charset="0"/>
              </a:rPr>
              <a:t>Lorem ipsum dolor sit amet, consectetur adipiscing</a:t>
            </a:r>
          </a:p>
        </p:txBody>
      </p:sp>
    </p:spTree>
    <p:extLst>
      <p:ext uri="{BB962C8B-B14F-4D97-AF65-F5344CB8AC3E}">
        <p14:creationId xmlns:p14="http://schemas.microsoft.com/office/powerpoint/2010/main" val="2177623925"/>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F4952EF-43AC-4AD0-BF8E-5B8CAE161B18}"/>
              </a:ext>
            </a:extLst>
          </p:cNvPr>
          <p:cNvSpPr/>
          <p:nvPr/>
        </p:nvSpPr>
        <p:spPr>
          <a:xfrm>
            <a:off x="8185212" y="0"/>
            <a:ext cx="4006788" cy="6858000"/>
          </a:xfrm>
          <a:prstGeom prst="rect">
            <a:avLst/>
          </a:prstGeom>
          <a:solidFill>
            <a:srgbClr val="1DB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Oval 13">
            <a:extLst>
              <a:ext uri="{FF2B5EF4-FFF2-40B4-BE49-F238E27FC236}">
                <a16:creationId xmlns:a16="http://schemas.microsoft.com/office/drawing/2014/main" id="{28C808A2-2FD3-4B43-84EA-C765F4DF5813}"/>
              </a:ext>
            </a:extLst>
          </p:cNvPr>
          <p:cNvSpPr/>
          <p:nvPr/>
        </p:nvSpPr>
        <p:spPr>
          <a:xfrm>
            <a:off x="8913094" y="615453"/>
            <a:ext cx="1237433" cy="1237433"/>
          </a:xfrm>
          <a:prstGeom prst="ellipse">
            <a:avLst/>
          </a:prstGeom>
          <a:solidFill>
            <a:srgbClr val="FBBF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TextBox 14">
            <a:extLst>
              <a:ext uri="{FF2B5EF4-FFF2-40B4-BE49-F238E27FC236}">
                <a16:creationId xmlns:a16="http://schemas.microsoft.com/office/drawing/2014/main" id="{75005B41-55EC-4B67-9496-680F7FE1EF8D}"/>
              </a:ext>
            </a:extLst>
          </p:cNvPr>
          <p:cNvSpPr txBox="1"/>
          <p:nvPr/>
        </p:nvSpPr>
        <p:spPr>
          <a:xfrm>
            <a:off x="9906497" y="4220285"/>
            <a:ext cx="1976269" cy="1569660"/>
          </a:xfrm>
          <a:prstGeom prst="rect">
            <a:avLst/>
          </a:prstGeom>
          <a:noFill/>
        </p:spPr>
        <p:txBody>
          <a:bodyPr wrap="square">
            <a:spAutoFit/>
          </a:bodyPr>
          <a:lstStyle/>
          <a:p>
            <a:r>
              <a:rPr lang="en-ID" sz="2400" b="1">
                <a:solidFill>
                  <a:schemeClr val="bg1"/>
                </a:solidFill>
                <a:latin typeface="Poppins" panose="00000500000000000000" pitchFamily="2" charset="0"/>
                <a:cs typeface="Poppins" panose="00000500000000000000" pitchFamily="2" charset="0"/>
              </a:rPr>
              <a:t>Better Education Develops The Nation</a:t>
            </a:r>
          </a:p>
        </p:txBody>
      </p:sp>
      <p:sp>
        <p:nvSpPr>
          <p:cNvPr id="16" name="TextBox 15">
            <a:extLst>
              <a:ext uri="{FF2B5EF4-FFF2-40B4-BE49-F238E27FC236}">
                <a16:creationId xmlns:a16="http://schemas.microsoft.com/office/drawing/2014/main" id="{6DEB3475-3A87-4C69-A85B-905EE9E82B30}"/>
              </a:ext>
            </a:extLst>
          </p:cNvPr>
          <p:cNvSpPr txBox="1"/>
          <p:nvPr/>
        </p:nvSpPr>
        <p:spPr>
          <a:xfrm>
            <a:off x="796190" y="2216742"/>
            <a:ext cx="5702263" cy="1077218"/>
          </a:xfrm>
          <a:prstGeom prst="rect">
            <a:avLst/>
          </a:prstGeom>
          <a:noFill/>
        </p:spPr>
        <p:txBody>
          <a:bodyPr wrap="square">
            <a:spAutoFit/>
          </a:bodyPr>
          <a:lstStyle/>
          <a:p>
            <a:r>
              <a:rPr lang="en-US" sz="3200" b="1">
                <a:solidFill>
                  <a:schemeClr val="tx1">
                    <a:lumMod val="85000"/>
                    <a:lumOff val="15000"/>
                  </a:schemeClr>
                </a:solidFill>
                <a:latin typeface="Poppins" panose="00000500000000000000" pitchFamily="2" charset="0"/>
                <a:cs typeface="Poppins" panose="00000500000000000000" pitchFamily="2" charset="0"/>
              </a:rPr>
              <a:t>Be Educated And Let Other’s Be Educated</a:t>
            </a:r>
            <a:endParaRPr lang="en-ID" sz="3200" b="1">
              <a:solidFill>
                <a:schemeClr val="tx1">
                  <a:lumMod val="85000"/>
                  <a:lumOff val="15000"/>
                </a:schemeClr>
              </a:solidFill>
              <a:latin typeface="Poppins" panose="00000500000000000000" pitchFamily="2" charset="0"/>
              <a:cs typeface="Poppins" panose="00000500000000000000" pitchFamily="2" charset="0"/>
            </a:endParaRPr>
          </a:p>
        </p:txBody>
      </p:sp>
      <p:sp>
        <p:nvSpPr>
          <p:cNvPr id="17" name="TextBox 16">
            <a:extLst>
              <a:ext uri="{FF2B5EF4-FFF2-40B4-BE49-F238E27FC236}">
                <a16:creationId xmlns:a16="http://schemas.microsoft.com/office/drawing/2014/main" id="{A2CBE1EC-A95B-4FA2-BDC3-8519734BE8DD}"/>
              </a:ext>
            </a:extLst>
          </p:cNvPr>
          <p:cNvSpPr txBox="1"/>
          <p:nvPr/>
        </p:nvSpPr>
        <p:spPr>
          <a:xfrm>
            <a:off x="840581" y="1722267"/>
            <a:ext cx="2284756" cy="400110"/>
          </a:xfrm>
          <a:prstGeom prst="rect">
            <a:avLst/>
          </a:prstGeom>
          <a:noFill/>
        </p:spPr>
        <p:txBody>
          <a:bodyPr wrap="square">
            <a:spAutoFit/>
          </a:bodyPr>
          <a:lstStyle/>
          <a:p>
            <a:r>
              <a:rPr lang="en-ID" sz="2000" spc="300">
                <a:solidFill>
                  <a:schemeClr val="tx1">
                    <a:lumMod val="85000"/>
                    <a:lumOff val="15000"/>
                  </a:schemeClr>
                </a:solidFill>
                <a:latin typeface="Poppins SemiBold" panose="00000700000000000000" pitchFamily="2" charset="0"/>
                <a:cs typeface="Poppins SemiBold" panose="00000700000000000000" pitchFamily="2" charset="0"/>
              </a:rPr>
              <a:t>Lorem ipsum</a:t>
            </a:r>
          </a:p>
        </p:txBody>
      </p:sp>
      <p:sp>
        <p:nvSpPr>
          <p:cNvPr id="18" name="TextBox 17">
            <a:extLst>
              <a:ext uri="{FF2B5EF4-FFF2-40B4-BE49-F238E27FC236}">
                <a16:creationId xmlns:a16="http://schemas.microsoft.com/office/drawing/2014/main" id="{D62DCD98-7198-416D-B912-75F6E329BB90}"/>
              </a:ext>
            </a:extLst>
          </p:cNvPr>
          <p:cNvSpPr txBox="1"/>
          <p:nvPr/>
        </p:nvSpPr>
        <p:spPr>
          <a:xfrm>
            <a:off x="796190" y="3326222"/>
            <a:ext cx="4299461" cy="1384995"/>
          </a:xfrm>
          <a:prstGeom prst="rect">
            <a:avLst/>
          </a:prstGeom>
          <a:noFill/>
        </p:spPr>
        <p:txBody>
          <a:bodyPr wrap="square" rtlCol="0">
            <a:spAutoFit/>
          </a:bodyPr>
          <a:lstStyle/>
          <a:p>
            <a:r>
              <a:rPr lang="en-US" sz="2800">
                <a:latin typeface="Open Sans" panose="020B0606030504020204" pitchFamily="34" charset="0"/>
                <a:ea typeface="Open Sans" panose="020B0606030504020204" pitchFamily="34" charset="0"/>
                <a:cs typeface="Open Sans" panose="020B0606030504020204" pitchFamily="34" charset="0"/>
              </a:rPr>
              <a:t>Lorem ipsum dolor sit amet, consectetur adipiscing.</a:t>
            </a:r>
          </a:p>
        </p:txBody>
      </p:sp>
      <p:sp>
        <p:nvSpPr>
          <p:cNvPr id="22" name="Rectangle: Rounded Corners 21">
            <a:extLst>
              <a:ext uri="{FF2B5EF4-FFF2-40B4-BE49-F238E27FC236}">
                <a16:creationId xmlns:a16="http://schemas.microsoft.com/office/drawing/2014/main" id="{763A60E2-6ED2-4651-BE16-1E0F61D93389}"/>
              </a:ext>
            </a:extLst>
          </p:cNvPr>
          <p:cNvSpPr/>
          <p:nvPr/>
        </p:nvSpPr>
        <p:spPr>
          <a:xfrm>
            <a:off x="840581" y="4945912"/>
            <a:ext cx="4255070" cy="1546842"/>
          </a:xfrm>
          <a:prstGeom prst="roundRect">
            <a:avLst>
              <a:gd name="adj" fmla="val 8308"/>
            </a:avLst>
          </a:prstGeom>
          <a:solidFill>
            <a:srgbClr val="FBBF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3" name="TextBox 22">
            <a:extLst>
              <a:ext uri="{FF2B5EF4-FFF2-40B4-BE49-F238E27FC236}">
                <a16:creationId xmlns:a16="http://schemas.microsoft.com/office/drawing/2014/main" id="{67EAB4DE-8F05-493F-9DA9-4723118E6085}"/>
              </a:ext>
            </a:extLst>
          </p:cNvPr>
          <p:cNvSpPr txBox="1"/>
          <p:nvPr/>
        </p:nvSpPr>
        <p:spPr>
          <a:xfrm>
            <a:off x="1058451" y="5526658"/>
            <a:ext cx="3867702" cy="584775"/>
          </a:xfrm>
          <a:prstGeom prst="rect">
            <a:avLst/>
          </a:prstGeom>
          <a:noFill/>
        </p:spPr>
        <p:txBody>
          <a:bodyPr wrap="square" rtlCol="0">
            <a:spAutoFit/>
          </a:bodyPr>
          <a:lstStyle/>
          <a:p>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rPr>
              <a:t>Lorem ipsum dolor sit amet, consectetur adipiscinglentesquLorem. </a:t>
            </a:r>
          </a:p>
        </p:txBody>
      </p:sp>
      <p:sp>
        <p:nvSpPr>
          <p:cNvPr id="24" name="TextBox 23">
            <a:extLst>
              <a:ext uri="{FF2B5EF4-FFF2-40B4-BE49-F238E27FC236}">
                <a16:creationId xmlns:a16="http://schemas.microsoft.com/office/drawing/2014/main" id="{B78454D0-65BB-4C68-852A-E9F091620FD8}"/>
              </a:ext>
            </a:extLst>
          </p:cNvPr>
          <p:cNvSpPr txBox="1"/>
          <p:nvPr/>
        </p:nvSpPr>
        <p:spPr>
          <a:xfrm>
            <a:off x="1058942" y="5147929"/>
            <a:ext cx="3867702" cy="338554"/>
          </a:xfrm>
          <a:prstGeom prst="rect">
            <a:avLst/>
          </a:prstGeom>
          <a:noFill/>
        </p:spPr>
        <p:txBody>
          <a:bodyPr wrap="square">
            <a:spAutoFit/>
          </a:bodyPr>
          <a:lstStyle/>
          <a:p>
            <a:r>
              <a:rPr lang="en-ID" sz="1600" b="1">
                <a:solidFill>
                  <a:schemeClr val="bg1"/>
                </a:solidFill>
                <a:latin typeface="Poppins" panose="00000500000000000000" pitchFamily="2" charset="0"/>
                <a:cs typeface="Poppins" panose="00000500000000000000" pitchFamily="2" charset="0"/>
              </a:rPr>
              <a:t>Best Education Mentor</a:t>
            </a:r>
          </a:p>
        </p:txBody>
      </p:sp>
      <p:pic>
        <p:nvPicPr>
          <p:cNvPr id="10" name="pexels-pavel-danilyuk-8342939">
            <a:hlinkClick r:id="" action="ppaction://media"/>
            <a:extLst>
              <a:ext uri="{FF2B5EF4-FFF2-40B4-BE49-F238E27FC236}">
                <a16:creationId xmlns:a16="http://schemas.microsoft.com/office/drawing/2014/main" id="{C2A1FA7F-BEC7-468C-AFA1-B4103A2B8693}"/>
              </a:ext>
            </a:extLst>
          </p:cNvPr>
          <p:cNvPicPr>
            <a:picLocks noGrp="1" noChangeAspect="1"/>
          </p:cNvPicPr>
          <p:nvPr>
            <p:ph type="media" sz="quarter" idx="15"/>
            <a:videoFile r:link="rId2"/>
            <p:extLst>
              <p:ext uri="{DAA4B4D4-6D71-4841-9C94-3DE7FCFB9230}">
                <p14:media xmlns:p14="http://schemas.microsoft.com/office/powerpoint/2010/main" r:embed="rId1"/>
              </p:ext>
            </p:extLst>
          </p:nvPr>
        </p:nvPicPr>
        <p:blipFill>
          <a:blip r:embed="rId5"/>
          <a:stretch>
            <a:fillRect/>
          </a:stretch>
        </p:blipFill>
        <p:spPr>
          <a:xfrm>
            <a:off x="7178675" y="1173480"/>
            <a:ext cx="2346325" cy="4833781"/>
          </a:xfrm>
        </p:spPr>
      </p:pic>
      <p:sp>
        <p:nvSpPr>
          <p:cNvPr id="20" name="TextBox 5">
            <a:extLst>
              <a:ext uri="{FF2B5EF4-FFF2-40B4-BE49-F238E27FC236}">
                <a16:creationId xmlns:a16="http://schemas.microsoft.com/office/drawing/2014/main" id="{8E56D7D8-3C6C-4482-A24C-EBC0DE5A2DD3}"/>
              </a:ext>
            </a:extLst>
          </p:cNvPr>
          <p:cNvSpPr txBox="1"/>
          <p:nvPr/>
        </p:nvSpPr>
        <p:spPr>
          <a:xfrm>
            <a:off x="411654" y="365246"/>
            <a:ext cx="769075" cy="293072"/>
          </a:xfrm>
          <a:prstGeom prst="roundRect">
            <a:avLst>
              <a:gd name="adj" fmla="val 9715"/>
            </a:avLst>
          </a:prstGeom>
          <a:solidFill>
            <a:srgbClr val="FBBF02"/>
          </a:solidFill>
        </p:spPr>
        <p:txBody>
          <a:bodyPr wrap="square" rtlCol="0">
            <a:spAutoFit/>
          </a:bodyPr>
          <a:lstStyle/>
          <a:p>
            <a:pPr algn="ctr"/>
            <a:r>
              <a:rPr lang="en-ID" sz="1200" b="1">
                <a:solidFill>
                  <a:schemeClr val="bg1"/>
                </a:solidFill>
                <a:latin typeface="Poppins" panose="00000500000000000000" pitchFamily="2" charset="0"/>
                <a:cs typeface="Poppins" panose="00000500000000000000" pitchFamily="2" charset="0"/>
              </a:rPr>
              <a:t>school</a:t>
            </a:r>
          </a:p>
        </p:txBody>
      </p:sp>
      <p:pic>
        <p:nvPicPr>
          <p:cNvPr id="21" name="Picture 18">
            <a:extLst>
              <a:ext uri="{FF2B5EF4-FFF2-40B4-BE49-F238E27FC236}">
                <a16:creationId xmlns:a16="http://schemas.microsoft.com/office/drawing/2014/main" id="{C2D0B4FB-7E1D-4A36-8F9A-4A8760EC29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6350" y="1041722"/>
            <a:ext cx="2558030" cy="5069711"/>
          </a:xfrm>
          <a:prstGeom prst="rect">
            <a:avLst/>
          </a:prstGeom>
        </p:spPr>
      </p:pic>
    </p:spTree>
    <p:extLst>
      <p:ext uri="{BB962C8B-B14F-4D97-AF65-F5344CB8AC3E}">
        <p14:creationId xmlns:p14="http://schemas.microsoft.com/office/powerpoint/2010/main" val="40798026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3">
            <a:extLst>
              <a:ext uri="{FF2B5EF4-FFF2-40B4-BE49-F238E27FC236}">
                <a16:creationId xmlns:a16="http://schemas.microsoft.com/office/drawing/2014/main" id="{61BB8C50-A9C8-4740-BE26-483F47DB6514}"/>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9098" r="29098"/>
          <a:stretch>
            <a:fillRect/>
          </a:stretch>
        </p:blipFill>
        <p:spPr/>
      </p:pic>
      <p:sp>
        <p:nvSpPr>
          <p:cNvPr id="7" name="TextBox 6">
            <a:extLst>
              <a:ext uri="{FF2B5EF4-FFF2-40B4-BE49-F238E27FC236}">
                <a16:creationId xmlns:a16="http://schemas.microsoft.com/office/drawing/2014/main" id="{15CCF0A2-2850-4061-91F3-C873727C8F57}"/>
              </a:ext>
            </a:extLst>
          </p:cNvPr>
          <p:cNvSpPr txBox="1"/>
          <p:nvPr/>
        </p:nvSpPr>
        <p:spPr>
          <a:xfrm>
            <a:off x="5271489" y="2410093"/>
            <a:ext cx="5719066" cy="1077218"/>
          </a:xfrm>
          <a:prstGeom prst="rect">
            <a:avLst/>
          </a:prstGeom>
          <a:noFill/>
        </p:spPr>
        <p:txBody>
          <a:bodyPr wrap="square">
            <a:spAutoFit/>
          </a:bodyPr>
          <a:lstStyle/>
          <a:p>
            <a:r>
              <a:rPr lang="en-US" sz="3200" b="1">
                <a:solidFill>
                  <a:schemeClr val="tx1">
                    <a:lumMod val="85000"/>
                    <a:lumOff val="15000"/>
                  </a:schemeClr>
                </a:solidFill>
                <a:latin typeface="Poppins" panose="00000500000000000000" pitchFamily="2" charset="0"/>
                <a:cs typeface="Poppins" panose="00000500000000000000" pitchFamily="2" charset="0"/>
              </a:rPr>
              <a:t>Education Makes A Person A Responsible Citizen</a:t>
            </a:r>
            <a:endParaRPr lang="en-ID" sz="3200" b="1">
              <a:solidFill>
                <a:schemeClr val="tx1">
                  <a:lumMod val="85000"/>
                  <a:lumOff val="15000"/>
                </a:schemeClr>
              </a:solidFill>
              <a:latin typeface="Poppins" panose="00000500000000000000" pitchFamily="2" charset="0"/>
              <a:cs typeface="Poppins" panose="00000500000000000000" pitchFamily="2" charset="0"/>
            </a:endParaRPr>
          </a:p>
        </p:txBody>
      </p:sp>
      <p:sp>
        <p:nvSpPr>
          <p:cNvPr id="10" name="TextBox 9">
            <a:extLst>
              <a:ext uri="{FF2B5EF4-FFF2-40B4-BE49-F238E27FC236}">
                <a16:creationId xmlns:a16="http://schemas.microsoft.com/office/drawing/2014/main" id="{B9E746F2-9FEA-4718-8B22-3EA798FF0E3F}"/>
              </a:ext>
            </a:extLst>
          </p:cNvPr>
          <p:cNvSpPr txBox="1"/>
          <p:nvPr/>
        </p:nvSpPr>
        <p:spPr>
          <a:xfrm>
            <a:off x="5271489" y="3510469"/>
            <a:ext cx="5719066" cy="461665"/>
          </a:xfrm>
          <a:prstGeom prst="rect">
            <a:avLst/>
          </a:prstGeom>
          <a:noFill/>
        </p:spPr>
        <p:txBody>
          <a:bodyPr wrap="square">
            <a:spAutoFit/>
          </a:bodyPr>
          <a:lstStyle/>
          <a:p>
            <a:r>
              <a:rPr lang="en-ID" sz="2400" b="1">
                <a:solidFill>
                  <a:srgbClr val="1DB9FF"/>
                </a:solidFill>
                <a:latin typeface="Poppins" panose="00000500000000000000" pitchFamily="2" charset="0"/>
                <a:cs typeface="Poppins" panose="00000500000000000000" pitchFamily="2" charset="0"/>
              </a:rPr>
              <a:t>Bringing Excellence To Students</a:t>
            </a:r>
          </a:p>
        </p:txBody>
      </p:sp>
      <p:sp>
        <p:nvSpPr>
          <p:cNvPr id="13" name="Rectangle 12">
            <a:extLst>
              <a:ext uri="{FF2B5EF4-FFF2-40B4-BE49-F238E27FC236}">
                <a16:creationId xmlns:a16="http://schemas.microsoft.com/office/drawing/2014/main" id="{73966DFC-07AA-4412-A776-17C9B14BDCE3}"/>
              </a:ext>
            </a:extLst>
          </p:cNvPr>
          <p:cNvSpPr/>
          <p:nvPr/>
        </p:nvSpPr>
        <p:spPr>
          <a:xfrm>
            <a:off x="11379693" y="6045693"/>
            <a:ext cx="812307" cy="812307"/>
          </a:xfrm>
          <a:prstGeom prst="rect">
            <a:avLst/>
          </a:prstGeom>
          <a:solidFill>
            <a:srgbClr val="FBBF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TextBox 5">
            <a:extLst>
              <a:ext uri="{FF2B5EF4-FFF2-40B4-BE49-F238E27FC236}">
                <a16:creationId xmlns:a16="http://schemas.microsoft.com/office/drawing/2014/main" id="{DED01C4D-7D54-4734-8245-D0896F13CD8A}"/>
              </a:ext>
            </a:extLst>
          </p:cNvPr>
          <p:cNvSpPr txBox="1"/>
          <p:nvPr/>
        </p:nvSpPr>
        <p:spPr>
          <a:xfrm>
            <a:off x="411654" y="365246"/>
            <a:ext cx="769075" cy="293072"/>
          </a:xfrm>
          <a:prstGeom prst="roundRect">
            <a:avLst>
              <a:gd name="adj" fmla="val 9715"/>
            </a:avLst>
          </a:prstGeom>
          <a:solidFill>
            <a:srgbClr val="FBBF02"/>
          </a:solidFill>
        </p:spPr>
        <p:txBody>
          <a:bodyPr wrap="square" rtlCol="0">
            <a:spAutoFit/>
          </a:bodyPr>
          <a:lstStyle/>
          <a:p>
            <a:pPr algn="ctr"/>
            <a:r>
              <a:rPr lang="en-ID" sz="1200" b="1">
                <a:solidFill>
                  <a:schemeClr val="bg1"/>
                </a:solidFill>
                <a:latin typeface="Poppins" panose="00000500000000000000" pitchFamily="2" charset="0"/>
                <a:cs typeface="Poppins" panose="00000500000000000000" pitchFamily="2" charset="0"/>
              </a:rPr>
              <a:t>school</a:t>
            </a:r>
          </a:p>
        </p:txBody>
      </p:sp>
      <p:sp>
        <p:nvSpPr>
          <p:cNvPr id="15" name="TextBox 257">
            <a:extLst>
              <a:ext uri="{FF2B5EF4-FFF2-40B4-BE49-F238E27FC236}">
                <a16:creationId xmlns:a16="http://schemas.microsoft.com/office/drawing/2014/main" id="{8128AED2-3328-4CBA-B938-0E1A129D683F}"/>
              </a:ext>
            </a:extLst>
          </p:cNvPr>
          <p:cNvSpPr txBox="1"/>
          <p:nvPr/>
        </p:nvSpPr>
        <p:spPr>
          <a:xfrm>
            <a:off x="5271489" y="3995292"/>
            <a:ext cx="4423877" cy="1200329"/>
          </a:xfrm>
          <a:prstGeom prst="rect">
            <a:avLst/>
          </a:prstGeom>
          <a:noFill/>
        </p:spPr>
        <p:txBody>
          <a:bodyPr wrap="square" rtlCol="0">
            <a:spAutoFit/>
          </a:bodyPr>
          <a:lstStyle/>
          <a:p>
            <a:r>
              <a:rPr lang="en-US">
                <a:latin typeface="Open Sans" panose="020B0606030504020204" pitchFamily="34" charset="0"/>
                <a:ea typeface="Open Sans" panose="020B0606030504020204" pitchFamily="34" charset="0"/>
                <a:cs typeface="Open Sans" panose="020B0606030504020204" pitchFamily="34" charset="0"/>
              </a:rPr>
              <a:t>Lorem ipsum dolor sit amet, consectetur adipiscing apellentesquLorem ipsdu ipsum dolor sit amet.</a:t>
            </a:r>
          </a:p>
        </p:txBody>
      </p:sp>
      <p:sp>
        <p:nvSpPr>
          <p:cNvPr id="16" name="TextBox 16">
            <a:extLst>
              <a:ext uri="{FF2B5EF4-FFF2-40B4-BE49-F238E27FC236}">
                <a16:creationId xmlns:a16="http://schemas.microsoft.com/office/drawing/2014/main" id="{48AA0BBA-9FF2-4F08-B9FC-9FD928B77093}"/>
              </a:ext>
            </a:extLst>
          </p:cNvPr>
          <p:cNvSpPr txBox="1"/>
          <p:nvPr/>
        </p:nvSpPr>
        <p:spPr>
          <a:xfrm>
            <a:off x="5271489" y="1798349"/>
            <a:ext cx="2284756" cy="400110"/>
          </a:xfrm>
          <a:prstGeom prst="rect">
            <a:avLst/>
          </a:prstGeom>
          <a:noFill/>
        </p:spPr>
        <p:txBody>
          <a:bodyPr wrap="square">
            <a:spAutoFit/>
          </a:bodyPr>
          <a:lstStyle/>
          <a:p>
            <a:r>
              <a:rPr lang="en-ID" sz="2000" spc="300">
                <a:solidFill>
                  <a:schemeClr val="tx1">
                    <a:lumMod val="85000"/>
                    <a:lumOff val="15000"/>
                  </a:schemeClr>
                </a:solidFill>
                <a:latin typeface="Poppins SemiBold" panose="00000700000000000000" pitchFamily="2" charset="0"/>
                <a:cs typeface="Poppins SemiBold" panose="00000700000000000000" pitchFamily="2" charset="0"/>
              </a:rPr>
              <a:t>Lorem ipsum</a:t>
            </a:r>
          </a:p>
        </p:txBody>
      </p:sp>
    </p:spTree>
    <p:extLst>
      <p:ext uri="{BB962C8B-B14F-4D97-AF65-F5344CB8AC3E}">
        <p14:creationId xmlns:p14="http://schemas.microsoft.com/office/powerpoint/2010/main" val="900821850"/>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2E2B782-25A8-4C2F-B48D-BBEE06818969}"/>
              </a:ext>
            </a:extLst>
          </p:cNvPr>
          <p:cNvSpPr txBox="1"/>
          <p:nvPr/>
        </p:nvSpPr>
        <p:spPr>
          <a:xfrm>
            <a:off x="6451266" y="1448827"/>
            <a:ext cx="4687214" cy="584775"/>
          </a:xfrm>
          <a:prstGeom prst="rect">
            <a:avLst/>
          </a:prstGeom>
          <a:noFill/>
        </p:spPr>
        <p:txBody>
          <a:bodyPr wrap="square">
            <a:spAutoFit/>
          </a:bodyPr>
          <a:lstStyle/>
          <a:p>
            <a:r>
              <a:rPr lang="en-ID" sz="3200" b="1">
                <a:solidFill>
                  <a:schemeClr val="tx1">
                    <a:lumMod val="85000"/>
                    <a:lumOff val="15000"/>
                  </a:schemeClr>
                </a:solidFill>
                <a:latin typeface="Poppins" panose="00000500000000000000" pitchFamily="2" charset="0"/>
                <a:cs typeface="Poppins" panose="00000500000000000000" pitchFamily="2" charset="0"/>
              </a:rPr>
              <a:t>Our Course Services</a:t>
            </a:r>
          </a:p>
        </p:txBody>
      </p:sp>
      <p:sp>
        <p:nvSpPr>
          <p:cNvPr id="11" name="Rectangle: Rounded Corners 10">
            <a:extLst>
              <a:ext uri="{FF2B5EF4-FFF2-40B4-BE49-F238E27FC236}">
                <a16:creationId xmlns:a16="http://schemas.microsoft.com/office/drawing/2014/main" id="{03DCF491-6BBE-4D8B-BBF9-EAA62D689396}"/>
              </a:ext>
            </a:extLst>
          </p:cNvPr>
          <p:cNvSpPr/>
          <p:nvPr/>
        </p:nvSpPr>
        <p:spPr>
          <a:xfrm>
            <a:off x="6593188" y="2414727"/>
            <a:ext cx="4545292" cy="1127466"/>
          </a:xfrm>
          <a:prstGeom prst="roundRect">
            <a:avLst>
              <a:gd name="adj" fmla="val 6086"/>
            </a:avLst>
          </a:prstGeom>
          <a:solidFill>
            <a:srgbClr val="1DB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TextBox 11">
            <a:extLst>
              <a:ext uri="{FF2B5EF4-FFF2-40B4-BE49-F238E27FC236}">
                <a16:creationId xmlns:a16="http://schemas.microsoft.com/office/drawing/2014/main" id="{A89B2F02-0420-421B-907D-0B1B65283AE2}"/>
              </a:ext>
            </a:extLst>
          </p:cNvPr>
          <p:cNvSpPr txBox="1"/>
          <p:nvPr/>
        </p:nvSpPr>
        <p:spPr>
          <a:xfrm>
            <a:off x="6856524" y="2844225"/>
            <a:ext cx="3867702" cy="584775"/>
          </a:xfrm>
          <a:prstGeom prst="rect">
            <a:avLst/>
          </a:prstGeom>
          <a:noFill/>
        </p:spPr>
        <p:txBody>
          <a:bodyPr wrap="square" rtlCol="0">
            <a:spAutoFit/>
          </a:bodyPr>
          <a:lstStyle/>
          <a:p>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rPr>
              <a:t>Lorem ipsum dolor sit amet, consectetur adipiscinglentesquLorem. </a:t>
            </a:r>
          </a:p>
        </p:txBody>
      </p:sp>
      <p:sp>
        <p:nvSpPr>
          <p:cNvPr id="13" name="TextBox 12">
            <a:extLst>
              <a:ext uri="{FF2B5EF4-FFF2-40B4-BE49-F238E27FC236}">
                <a16:creationId xmlns:a16="http://schemas.microsoft.com/office/drawing/2014/main" id="{0FC8A38B-3684-4FC4-A526-69FFC023248A}"/>
              </a:ext>
            </a:extLst>
          </p:cNvPr>
          <p:cNvSpPr txBox="1"/>
          <p:nvPr/>
        </p:nvSpPr>
        <p:spPr>
          <a:xfrm>
            <a:off x="6856524" y="2554204"/>
            <a:ext cx="3867702" cy="338554"/>
          </a:xfrm>
          <a:prstGeom prst="rect">
            <a:avLst/>
          </a:prstGeom>
          <a:noFill/>
        </p:spPr>
        <p:txBody>
          <a:bodyPr wrap="square">
            <a:spAutoFit/>
          </a:bodyPr>
          <a:lstStyle/>
          <a:p>
            <a:r>
              <a:rPr lang="en-ID" sz="1600" b="1">
                <a:solidFill>
                  <a:schemeClr val="bg1"/>
                </a:solidFill>
                <a:latin typeface="Poppins" panose="00000500000000000000" pitchFamily="2" charset="0"/>
                <a:cs typeface="Poppins" panose="00000500000000000000" pitchFamily="2" charset="0"/>
              </a:rPr>
              <a:t>Best Education Mentor</a:t>
            </a:r>
          </a:p>
        </p:txBody>
      </p:sp>
      <p:pic>
        <p:nvPicPr>
          <p:cNvPr id="4" name="Espace réservé pour une image  3" descr="Une image contenant intérieur, personne, rideau, fenêtre&#10;&#10;Description générée automatiquement">
            <a:extLst>
              <a:ext uri="{FF2B5EF4-FFF2-40B4-BE49-F238E27FC236}">
                <a16:creationId xmlns:a16="http://schemas.microsoft.com/office/drawing/2014/main" id="{BDC3A2FE-EDF8-4B50-AA04-CA9465058C0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6924" b="16924"/>
          <a:stretch>
            <a:fillRect/>
          </a:stretch>
        </p:blipFill>
        <p:spPr/>
      </p:pic>
      <p:sp>
        <p:nvSpPr>
          <p:cNvPr id="23" name="TextBox 5">
            <a:extLst>
              <a:ext uri="{FF2B5EF4-FFF2-40B4-BE49-F238E27FC236}">
                <a16:creationId xmlns:a16="http://schemas.microsoft.com/office/drawing/2014/main" id="{58D2CFCB-0DDF-42A1-BA26-1B213589422B}"/>
              </a:ext>
            </a:extLst>
          </p:cNvPr>
          <p:cNvSpPr txBox="1"/>
          <p:nvPr/>
        </p:nvSpPr>
        <p:spPr>
          <a:xfrm>
            <a:off x="411654" y="365246"/>
            <a:ext cx="769075" cy="293072"/>
          </a:xfrm>
          <a:prstGeom prst="roundRect">
            <a:avLst>
              <a:gd name="adj" fmla="val 9715"/>
            </a:avLst>
          </a:prstGeom>
          <a:solidFill>
            <a:srgbClr val="FBBF02"/>
          </a:solidFill>
        </p:spPr>
        <p:txBody>
          <a:bodyPr wrap="square" rtlCol="0">
            <a:spAutoFit/>
          </a:bodyPr>
          <a:lstStyle/>
          <a:p>
            <a:pPr algn="ctr"/>
            <a:r>
              <a:rPr lang="en-ID" sz="1200" b="1">
                <a:solidFill>
                  <a:schemeClr val="bg1"/>
                </a:solidFill>
                <a:latin typeface="Poppins" panose="00000500000000000000" pitchFamily="2" charset="0"/>
                <a:cs typeface="Poppins" panose="00000500000000000000" pitchFamily="2" charset="0"/>
              </a:rPr>
              <a:t>school</a:t>
            </a:r>
          </a:p>
        </p:txBody>
      </p:sp>
      <p:sp>
        <p:nvSpPr>
          <p:cNvPr id="15" name="Rectangle: Rounded Corners 10">
            <a:extLst>
              <a:ext uri="{FF2B5EF4-FFF2-40B4-BE49-F238E27FC236}">
                <a16:creationId xmlns:a16="http://schemas.microsoft.com/office/drawing/2014/main" id="{C6D9D52F-898A-470D-AAFB-14A9F57794F3}"/>
              </a:ext>
            </a:extLst>
          </p:cNvPr>
          <p:cNvSpPr/>
          <p:nvPr/>
        </p:nvSpPr>
        <p:spPr>
          <a:xfrm>
            <a:off x="6593188" y="3819514"/>
            <a:ext cx="4545292" cy="1127466"/>
          </a:xfrm>
          <a:prstGeom prst="roundRect">
            <a:avLst>
              <a:gd name="adj" fmla="val 6086"/>
            </a:avLst>
          </a:prstGeom>
          <a:solidFill>
            <a:srgbClr val="1DB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 name="TextBox 11">
            <a:extLst>
              <a:ext uri="{FF2B5EF4-FFF2-40B4-BE49-F238E27FC236}">
                <a16:creationId xmlns:a16="http://schemas.microsoft.com/office/drawing/2014/main" id="{60379874-327F-4B97-BB48-1E9DE87D4337}"/>
              </a:ext>
            </a:extLst>
          </p:cNvPr>
          <p:cNvSpPr txBox="1"/>
          <p:nvPr/>
        </p:nvSpPr>
        <p:spPr>
          <a:xfrm>
            <a:off x="6856524" y="4249012"/>
            <a:ext cx="3867702" cy="584775"/>
          </a:xfrm>
          <a:prstGeom prst="rect">
            <a:avLst/>
          </a:prstGeom>
          <a:noFill/>
        </p:spPr>
        <p:txBody>
          <a:bodyPr wrap="square" rtlCol="0">
            <a:spAutoFit/>
          </a:bodyPr>
          <a:lstStyle/>
          <a:p>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rPr>
              <a:t>Lorem ipsum dolor sit amet, consectetur adipiscinglentesquLorem. </a:t>
            </a:r>
          </a:p>
        </p:txBody>
      </p:sp>
      <p:sp>
        <p:nvSpPr>
          <p:cNvPr id="24" name="TextBox 12">
            <a:extLst>
              <a:ext uri="{FF2B5EF4-FFF2-40B4-BE49-F238E27FC236}">
                <a16:creationId xmlns:a16="http://schemas.microsoft.com/office/drawing/2014/main" id="{929E14E1-C4AF-4038-96D5-0417652D04E8}"/>
              </a:ext>
            </a:extLst>
          </p:cNvPr>
          <p:cNvSpPr txBox="1"/>
          <p:nvPr/>
        </p:nvSpPr>
        <p:spPr>
          <a:xfrm>
            <a:off x="6856524" y="3958991"/>
            <a:ext cx="3867702" cy="338554"/>
          </a:xfrm>
          <a:prstGeom prst="rect">
            <a:avLst/>
          </a:prstGeom>
          <a:noFill/>
        </p:spPr>
        <p:txBody>
          <a:bodyPr wrap="square">
            <a:spAutoFit/>
          </a:bodyPr>
          <a:lstStyle/>
          <a:p>
            <a:r>
              <a:rPr lang="en-ID" sz="1600" b="1">
                <a:solidFill>
                  <a:schemeClr val="bg1"/>
                </a:solidFill>
                <a:latin typeface="Poppins" panose="00000500000000000000" pitchFamily="2" charset="0"/>
                <a:cs typeface="Poppins" panose="00000500000000000000" pitchFamily="2" charset="0"/>
              </a:rPr>
              <a:t>Best Education Mentor</a:t>
            </a:r>
          </a:p>
        </p:txBody>
      </p:sp>
      <p:sp>
        <p:nvSpPr>
          <p:cNvPr id="25" name="Rectangle: Rounded Corners 10">
            <a:extLst>
              <a:ext uri="{FF2B5EF4-FFF2-40B4-BE49-F238E27FC236}">
                <a16:creationId xmlns:a16="http://schemas.microsoft.com/office/drawing/2014/main" id="{37C31B24-39B1-4ACE-BABC-3407A9C7CF53}"/>
              </a:ext>
            </a:extLst>
          </p:cNvPr>
          <p:cNvSpPr/>
          <p:nvPr/>
        </p:nvSpPr>
        <p:spPr>
          <a:xfrm>
            <a:off x="6593188" y="5224301"/>
            <a:ext cx="4545292" cy="1127466"/>
          </a:xfrm>
          <a:prstGeom prst="roundRect">
            <a:avLst>
              <a:gd name="adj" fmla="val 6086"/>
            </a:avLst>
          </a:prstGeom>
          <a:solidFill>
            <a:srgbClr val="1DB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6" name="TextBox 11">
            <a:extLst>
              <a:ext uri="{FF2B5EF4-FFF2-40B4-BE49-F238E27FC236}">
                <a16:creationId xmlns:a16="http://schemas.microsoft.com/office/drawing/2014/main" id="{38CF0EB9-2198-45C3-951E-6B2AE807A55E}"/>
              </a:ext>
            </a:extLst>
          </p:cNvPr>
          <p:cNvSpPr txBox="1"/>
          <p:nvPr/>
        </p:nvSpPr>
        <p:spPr>
          <a:xfrm>
            <a:off x="6856524" y="5653799"/>
            <a:ext cx="3867702" cy="584775"/>
          </a:xfrm>
          <a:prstGeom prst="rect">
            <a:avLst/>
          </a:prstGeom>
          <a:noFill/>
        </p:spPr>
        <p:txBody>
          <a:bodyPr wrap="square" rtlCol="0">
            <a:spAutoFit/>
          </a:bodyPr>
          <a:lstStyle/>
          <a:p>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rPr>
              <a:t>Lorem ipsum dolor sit amet, consectetur adipiscinglentesquLorem. </a:t>
            </a:r>
          </a:p>
        </p:txBody>
      </p:sp>
      <p:sp>
        <p:nvSpPr>
          <p:cNvPr id="27" name="TextBox 12">
            <a:extLst>
              <a:ext uri="{FF2B5EF4-FFF2-40B4-BE49-F238E27FC236}">
                <a16:creationId xmlns:a16="http://schemas.microsoft.com/office/drawing/2014/main" id="{01FF9BAB-56DC-41E6-9A52-1C4D1959DC3E}"/>
              </a:ext>
            </a:extLst>
          </p:cNvPr>
          <p:cNvSpPr txBox="1"/>
          <p:nvPr/>
        </p:nvSpPr>
        <p:spPr>
          <a:xfrm>
            <a:off x="6856524" y="5363778"/>
            <a:ext cx="3867702" cy="338554"/>
          </a:xfrm>
          <a:prstGeom prst="rect">
            <a:avLst/>
          </a:prstGeom>
          <a:noFill/>
        </p:spPr>
        <p:txBody>
          <a:bodyPr wrap="square">
            <a:spAutoFit/>
          </a:bodyPr>
          <a:lstStyle/>
          <a:p>
            <a:r>
              <a:rPr lang="en-ID" sz="1600" b="1">
                <a:solidFill>
                  <a:schemeClr val="bg1"/>
                </a:solidFill>
                <a:latin typeface="Poppins" panose="00000500000000000000" pitchFamily="2" charset="0"/>
                <a:cs typeface="Poppins" panose="00000500000000000000" pitchFamily="2" charset="0"/>
              </a:rPr>
              <a:t>Best Education Mentor</a:t>
            </a:r>
          </a:p>
        </p:txBody>
      </p:sp>
      <p:sp>
        <p:nvSpPr>
          <p:cNvPr id="28" name="TextBox 16">
            <a:extLst>
              <a:ext uri="{FF2B5EF4-FFF2-40B4-BE49-F238E27FC236}">
                <a16:creationId xmlns:a16="http://schemas.microsoft.com/office/drawing/2014/main" id="{859FEF18-8EDD-488F-BBB1-F5470C534C79}"/>
              </a:ext>
            </a:extLst>
          </p:cNvPr>
          <p:cNvSpPr txBox="1"/>
          <p:nvPr/>
        </p:nvSpPr>
        <p:spPr>
          <a:xfrm>
            <a:off x="6505619" y="978979"/>
            <a:ext cx="2284756" cy="400110"/>
          </a:xfrm>
          <a:prstGeom prst="rect">
            <a:avLst/>
          </a:prstGeom>
          <a:noFill/>
        </p:spPr>
        <p:txBody>
          <a:bodyPr wrap="square">
            <a:spAutoFit/>
          </a:bodyPr>
          <a:lstStyle/>
          <a:p>
            <a:r>
              <a:rPr lang="en-ID" sz="2000" spc="300">
                <a:solidFill>
                  <a:schemeClr val="tx1">
                    <a:lumMod val="85000"/>
                    <a:lumOff val="15000"/>
                  </a:schemeClr>
                </a:solidFill>
                <a:latin typeface="Poppins SemiBold" panose="00000700000000000000" pitchFamily="2" charset="0"/>
                <a:cs typeface="Poppins SemiBold" panose="00000700000000000000" pitchFamily="2" charset="0"/>
              </a:rPr>
              <a:t>Lorem ipsum</a:t>
            </a:r>
          </a:p>
        </p:txBody>
      </p:sp>
    </p:spTree>
    <p:extLst>
      <p:ext uri="{BB962C8B-B14F-4D97-AF65-F5344CB8AC3E}">
        <p14:creationId xmlns:p14="http://schemas.microsoft.com/office/powerpoint/2010/main" val="2392364629"/>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530B6DF-D1F3-47E0-A30F-F381A3F4B0CA}"/>
              </a:ext>
            </a:extLst>
          </p:cNvPr>
          <p:cNvSpPr/>
          <p:nvPr/>
        </p:nvSpPr>
        <p:spPr>
          <a:xfrm>
            <a:off x="0" y="3586578"/>
            <a:ext cx="12192000" cy="3271421"/>
          </a:xfrm>
          <a:prstGeom prst="rect">
            <a:avLst/>
          </a:prstGeom>
          <a:solidFill>
            <a:srgbClr val="1DB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TextBox 6">
            <a:extLst>
              <a:ext uri="{FF2B5EF4-FFF2-40B4-BE49-F238E27FC236}">
                <a16:creationId xmlns:a16="http://schemas.microsoft.com/office/drawing/2014/main" id="{8CD834C2-39DE-4E12-875B-5D5FA0DD39B3}"/>
              </a:ext>
            </a:extLst>
          </p:cNvPr>
          <p:cNvSpPr txBox="1"/>
          <p:nvPr/>
        </p:nvSpPr>
        <p:spPr>
          <a:xfrm>
            <a:off x="3472279" y="1311923"/>
            <a:ext cx="5247442" cy="584775"/>
          </a:xfrm>
          <a:prstGeom prst="rect">
            <a:avLst/>
          </a:prstGeom>
          <a:noFill/>
        </p:spPr>
        <p:txBody>
          <a:bodyPr wrap="square">
            <a:spAutoFit/>
          </a:bodyPr>
          <a:lstStyle/>
          <a:p>
            <a:pPr algn="ctr"/>
            <a:r>
              <a:rPr lang="en-ID" sz="3200" b="1">
                <a:solidFill>
                  <a:schemeClr val="tx1">
                    <a:lumMod val="85000"/>
                    <a:lumOff val="15000"/>
                  </a:schemeClr>
                </a:solidFill>
                <a:latin typeface="Poppins" panose="00000500000000000000" pitchFamily="2" charset="0"/>
                <a:cs typeface="Poppins" panose="00000500000000000000" pitchFamily="2" charset="0"/>
              </a:rPr>
              <a:t>Meet Our Teacher</a:t>
            </a:r>
          </a:p>
        </p:txBody>
      </p:sp>
      <p:sp>
        <p:nvSpPr>
          <p:cNvPr id="8" name="TextBox 7">
            <a:extLst>
              <a:ext uri="{FF2B5EF4-FFF2-40B4-BE49-F238E27FC236}">
                <a16:creationId xmlns:a16="http://schemas.microsoft.com/office/drawing/2014/main" id="{F67F0459-2F5F-4242-B551-EF7BC0126EBC}"/>
              </a:ext>
            </a:extLst>
          </p:cNvPr>
          <p:cNvSpPr txBox="1"/>
          <p:nvPr/>
        </p:nvSpPr>
        <p:spPr>
          <a:xfrm>
            <a:off x="5220150" y="878888"/>
            <a:ext cx="1751699" cy="253916"/>
          </a:xfrm>
          <a:prstGeom prst="rect">
            <a:avLst/>
          </a:prstGeom>
          <a:noFill/>
        </p:spPr>
        <p:txBody>
          <a:bodyPr wrap="square">
            <a:spAutoFit/>
          </a:bodyPr>
          <a:lstStyle/>
          <a:p>
            <a:pPr algn="ctr"/>
            <a:r>
              <a:rPr lang="en-ID" sz="1050" spc="300">
                <a:solidFill>
                  <a:schemeClr val="tx1">
                    <a:lumMod val="85000"/>
                    <a:lumOff val="15000"/>
                  </a:schemeClr>
                </a:solidFill>
                <a:latin typeface="Poppins SemiBold" panose="00000700000000000000" pitchFamily="2" charset="0"/>
                <a:cs typeface="Poppins SemiBold" panose="00000700000000000000" pitchFamily="2" charset="0"/>
              </a:rPr>
              <a:t>THE MENTOR</a:t>
            </a:r>
          </a:p>
        </p:txBody>
      </p:sp>
      <p:sp>
        <p:nvSpPr>
          <p:cNvPr id="10" name="TextBox 9">
            <a:extLst>
              <a:ext uri="{FF2B5EF4-FFF2-40B4-BE49-F238E27FC236}">
                <a16:creationId xmlns:a16="http://schemas.microsoft.com/office/drawing/2014/main" id="{3D15FE10-877F-40E0-8A82-CB299EFB20AB}"/>
              </a:ext>
            </a:extLst>
          </p:cNvPr>
          <p:cNvSpPr txBox="1"/>
          <p:nvPr/>
        </p:nvSpPr>
        <p:spPr>
          <a:xfrm>
            <a:off x="1383432" y="4879589"/>
            <a:ext cx="2054427" cy="584775"/>
          </a:xfrm>
          <a:prstGeom prst="rect">
            <a:avLst/>
          </a:prstGeom>
          <a:noFill/>
        </p:spPr>
        <p:txBody>
          <a:bodyPr wrap="square">
            <a:spAutoFit/>
          </a:bodyPr>
          <a:lstStyle/>
          <a:p>
            <a:pPr algn="ctr"/>
            <a:r>
              <a:rPr lang="en-US" sz="1600" b="1">
                <a:solidFill>
                  <a:schemeClr val="bg1"/>
                </a:solidFill>
                <a:latin typeface="Poppins" panose="00000500000000000000" pitchFamily="2" charset="0"/>
                <a:cs typeface="Poppins" panose="00000500000000000000" pitchFamily="2" charset="0"/>
              </a:rPr>
              <a:t>Galang Bryan</a:t>
            </a:r>
          </a:p>
          <a:p>
            <a:pPr algn="ctr"/>
            <a:r>
              <a:rPr lang="en-US" sz="1600">
                <a:solidFill>
                  <a:schemeClr val="bg1"/>
                </a:solidFill>
                <a:latin typeface="Poppins" panose="00000500000000000000" pitchFamily="2" charset="0"/>
                <a:cs typeface="Poppins" panose="00000500000000000000" pitchFamily="2" charset="0"/>
              </a:rPr>
              <a:t>Math Mentor</a:t>
            </a:r>
            <a:endParaRPr lang="en-ID" sz="1600">
              <a:solidFill>
                <a:schemeClr val="bg1"/>
              </a:solidFill>
              <a:latin typeface="Poppins" panose="00000500000000000000" pitchFamily="2" charset="0"/>
              <a:cs typeface="Poppins" panose="00000500000000000000" pitchFamily="2" charset="0"/>
            </a:endParaRPr>
          </a:p>
        </p:txBody>
      </p:sp>
      <p:sp>
        <p:nvSpPr>
          <p:cNvPr id="11" name="TextBox 10">
            <a:extLst>
              <a:ext uri="{FF2B5EF4-FFF2-40B4-BE49-F238E27FC236}">
                <a16:creationId xmlns:a16="http://schemas.microsoft.com/office/drawing/2014/main" id="{54179FEB-CBCE-418D-ABCE-6F93F3FEBFA3}"/>
              </a:ext>
            </a:extLst>
          </p:cNvPr>
          <p:cNvSpPr txBox="1"/>
          <p:nvPr/>
        </p:nvSpPr>
        <p:spPr>
          <a:xfrm>
            <a:off x="5068785" y="4879588"/>
            <a:ext cx="2054427" cy="584775"/>
          </a:xfrm>
          <a:prstGeom prst="rect">
            <a:avLst/>
          </a:prstGeom>
          <a:noFill/>
        </p:spPr>
        <p:txBody>
          <a:bodyPr wrap="square">
            <a:spAutoFit/>
          </a:bodyPr>
          <a:lstStyle/>
          <a:p>
            <a:pPr algn="ctr"/>
            <a:r>
              <a:rPr lang="en-US" sz="1600" b="1">
                <a:solidFill>
                  <a:schemeClr val="bg1"/>
                </a:solidFill>
                <a:latin typeface="Poppins" panose="00000500000000000000" pitchFamily="2" charset="0"/>
                <a:cs typeface="Poppins" panose="00000500000000000000" pitchFamily="2" charset="0"/>
              </a:rPr>
              <a:t>Lana Debris</a:t>
            </a:r>
          </a:p>
          <a:p>
            <a:pPr algn="ctr"/>
            <a:r>
              <a:rPr lang="en-US" sz="1600">
                <a:solidFill>
                  <a:schemeClr val="bg1"/>
                </a:solidFill>
                <a:latin typeface="Poppins" panose="00000500000000000000" pitchFamily="2" charset="0"/>
                <a:cs typeface="Poppins" panose="00000500000000000000" pitchFamily="2" charset="0"/>
              </a:rPr>
              <a:t>Science Mentor</a:t>
            </a:r>
            <a:endParaRPr lang="en-ID" sz="1600">
              <a:solidFill>
                <a:schemeClr val="bg1"/>
              </a:solidFill>
              <a:latin typeface="Poppins" panose="00000500000000000000" pitchFamily="2" charset="0"/>
              <a:cs typeface="Poppins" panose="00000500000000000000" pitchFamily="2" charset="0"/>
            </a:endParaRPr>
          </a:p>
        </p:txBody>
      </p:sp>
      <p:sp>
        <p:nvSpPr>
          <p:cNvPr id="12" name="TextBox 11">
            <a:extLst>
              <a:ext uri="{FF2B5EF4-FFF2-40B4-BE49-F238E27FC236}">
                <a16:creationId xmlns:a16="http://schemas.microsoft.com/office/drawing/2014/main" id="{74F3F19C-117E-4F32-BA04-C339D7A1C581}"/>
              </a:ext>
            </a:extLst>
          </p:cNvPr>
          <p:cNvSpPr txBox="1"/>
          <p:nvPr/>
        </p:nvSpPr>
        <p:spPr>
          <a:xfrm>
            <a:off x="8754141" y="4879587"/>
            <a:ext cx="2054427" cy="584775"/>
          </a:xfrm>
          <a:prstGeom prst="rect">
            <a:avLst/>
          </a:prstGeom>
          <a:noFill/>
        </p:spPr>
        <p:txBody>
          <a:bodyPr wrap="square">
            <a:spAutoFit/>
          </a:bodyPr>
          <a:lstStyle/>
          <a:p>
            <a:pPr algn="ctr"/>
            <a:r>
              <a:rPr lang="en-US" sz="1600" b="1">
                <a:solidFill>
                  <a:schemeClr val="bg1"/>
                </a:solidFill>
                <a:latin typeface="Poppins" panose="00000500000000000000" pitchFamily="2" charset="0"/>
                <a:cs typeface="Poppins" panose="00000500000000000000" pitchFamily="2" charset="0"/>
              </a:rPr>
              <a:t>Ethan Amber</a:t>
            </a:r>
          </a:p>
          <a:p>
            <a:pPr algn="ctr"/>
            <a:r>
              <a:rPr lang="en-US" sz="1600">
                <a:solidFill>
                  <a:schemeClr val="bg1"/>
                </a:solidFill>
                <a:latin typeface="Poppins" panose="00000500000000000000" pitchFamily="2" charset="0"/>
                <a:cs typeface="Poppins" panose="00000500000000000000" pitchFamily="2" charset="0"/>
              </a:rPr>
              <a:t>History Mentor</a:t>
            </a:r>
            <a:endParaRPr lang="en-ID" sz="1600">
              <a:solidFill>
                <a:schemeClr val="bg1"/>
              </a:solidFill>
              <a:latin typeface="Poppins" panose="00000500000000000000" pitchFamily="2" charset="0"/>
              <a:cs typeface="Poppins" panose="00000500000000000000" pitchFamily="2" charset="0"/>
            </a:endParaRPr>
          </a:p>
        </p:txBody>
      </p:sp>
      <p:pic>
        <p:nvPicPr>
          <p:cNvPr id="4" name="Espace réservé pour une image  3" descr="Une image contenant texte, personne, intérieur, ordinateur&#10;&#10;Description générée automatiquement">
            <a:extLst>
              <a:ext uri="{FF2B5EF4-FFF2-40B4-BE49-F238E27FC236}">
                <a16:creationId xmlns:a16="http://schemas.microsoft.com/office/drawing/2014/main" id="{0FD06A8A-85CC-4BBF-83C0-3B655EC1E94F}"/>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2146" r="12146"/>
          <a:stretch>
            <a:fillRect/>
          </a:stretch>
        </p:blipFill>
        <p:spPr/>
      </p:pic>
      <p:pic>
        <p:nvPicPr>
          <p:cNvPr id="17" name="Espace réservé pour une image  16" descr="Une image contenant texte, fenêtre, personne, intérieur&#10;&#10;Description générée automatiquement">
            <a:extLst>
              <a:ext uri="{FF2B5EF4-FFF2-40B4-BE49-F238E27FC236}">
                <a16:creationId xmlns:a16="http://schemas.microsoft.com/office/drawing/2014/main" id="{F308CEA9-55D9-461E-9615-F76B677851A1}"/>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12099" r="12099"/>
          <a:stretch>
            <a:fillRect/>
          </a:stretch>
        </p:blipFill>
        <p:spPr/>
      </p:pic>
      <p:pic>
        <p:nvPicPr>
          <p:cNvPr id="20" name="Espace réservé pour une image  19" descr="Une image contenant texte, intérieur, ordinateur, guichet&#10;&#10;Description générée automatiquement">
            <a:extLst>
              <a:ext uri="{FF2B5EF4-FFF2-40B4-BE49-F238E27FC236}">
                <a16:creationId xmlns:a16="http://schemas.microsoft.com/office/drawing/2014/main" id="{2A7344D0-0895-4F82-A3C8-C120763F1DD5}"/>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t="20619" b="20619"/>
          <a:stretch>
            <a:fillRect/>
          </a:stretch>
        </p:blipFill>
        <p:spPr/>
      </p:pic>
      <p:sp>
        <p:nvSpPr>
          <p:cNvPr id="21" name="TextBox 5">
            <a:extLst>
              <a:ext uri="{FF2B5EF4-FFF2-40B4-BE49-F238E27FC236}">
                <a16:creationId xmlns:a16="http://schemas.microsoft.com/office/drawing/2014/main" id="{3B11503D-625E-4716-9990-4074E503DDA3}"/>
              </a:ext>
            </a:extLst>
          </p:cNvPr>
          <p:cNvSpPr txBox="1"/>
          <p:nvPr/>
        </p:nvSpPr>
        <p:spPr>
          <a:xfrm>
            <a:off x="411654" y="365246"/>
            <a:ext cx="769075" cy="293072"/>
          </a:xfrm>
          <a:prstGeom prst="roundRect">
            <a:avLst>
              <a:gd name="adj" fmla="val 9715"/>
            </a:avLst>
          </a:prstGeom>
          <a:solidFill>
            <a:srgbClr val="FBBF02"/>
          </a:solidFill>
        </p:spPr>
        <p:txBody>
          <a:bodyPr wrap="square" rtlCol="0">
            <a:spAutoFit/>
          </a:bodyPr>
          <a:lstStyle/>
          <a:p>
            <a:pPr algn="ctr"/>
            <a:r>
              <a:rPr lang="en-ID" sz="1200" b="1">
                <a:solidFill>
                  <a:schemeClr val="bg1"/>
                </a:solidFill>
                <a:latin typeface="Poppins" panose="00000500000000000000" pitchFamily="2" charset="0"/>
                <a:cs typeface="Poppins" panose="00000500000000000000" pitchFamily="2" charset="0"/>
              </a:rPr>
              <a:t>school</a:t>
            </a:r>
          </a:p>
        </p:txBody>
      </p:sp>
    </p:spTree>
    <p:extLst>
      <p:ext uri="{BB962C8B-B14F-4D97-AF65-F5344CB8AC3E}">
        <p14:creationId xmlns:p14="http://schemas.microsoft.com/office/powerpoint/2010/main" val="1081298257"/>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3" descr="Une image contenant texte, intérieur, ordinateur, guichet&#10;&#10;Description générée automatiquement">
            <a:extLst>
              <a:ext uri="{FF2B5EF4-FFF2-40B4-BE49-F238E27FC236}">
                <a16:creationId xmlns:a16="http://schemas.microsoft.com/office/drawing/2014/main" id="{2586EDDC-2AE4-4745-BC13-B540C82BBC68}"/>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968" r="1968"/>
          <a:stretch>
            <a:fillRect/>
          </a:stretch>
        </p:blipFill>
        <p:spPr/>
      </p:pic>
      <p:sp>
        <p:nvSpPr>
          <p:cNvPr id="7" name="Rectangle: Rounded Corners 6">
            <a:extLst>
              <a:ext uri="{FF2B5EF4-FFF2-40B4-BE49-F238E27FC236}">
                <a16:creationId xmlns:a16="http://schemas.microsoft.com/office/drawing/2014/main" id="{CE5B0FE8-F24C-49D1-B4B2-CF89C1995FDE}"/>
              </a:ext>
            </a:extLst>
          </p:cNvPr>
          <p:cNvSpPr/>
          <p:nvPr/>
        </p:nvSpPr>
        <p:spPr>
          <a:xfrm>
            <a:off x="3343257" y="878888"/>
            <a:ext cx="2263806" cy="2902999"/>
          </a:xfrm>
          <a:prstGeom prst="roundRect">
            <a:avLst>
              <a:gd name="adj" fmla="val 5589"/>
            </a:avLst>
          </a:prstGeom>
          <a:solidFill>
            <a:srgbClr val="1DB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Rectangle: Rounded Corners 7">
            <a:extLst>
              <a:ext uri="{FF2B5EF4-FFF2-40B4-BE49-F238E27FC236}">
                <a16:creationId xmlns:a16="http://schemas.microsoft.com/office/drawing/2014/main" id="{32FB9EC9-00A2-4053-A93C-171D70D51A5A}"/>
              </a:ext>
            </a:extLst>
          </p:cNvPr>
          <p:cNvSpPr/>
          <p:nvPr/>
        </p:nvSpPr>
        <p:spPr>
          <a:xfrm>
            <a:off x="4077297" y="3988262"/>
            <a:ext cx="3964622" cy="2021921"/>
          </a:xfrm>
          <a:prstGeom prst="roundRect">
            <a:avLst>
              <a:gd name="adj" fmla="val 5372"/>
            </a:avLst>
          </a:prstGeom>
          <a:solidFill>
            <a:srgbClr val="FBBF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9" name="Rectangle: Rounded Corners 8">
            <a:extLst>
              <a:ext uri="{FF2B5EF4-FFF2-40B4-BE49-F238E27FC236}">
                <a16:creationId xmlns:a16="http://schemas.microsoft.com/office/drawing/2014/main" id="{23F09C6D-CDD4-427A-8BB3-5290DB880035}"/>
              </a:ext>
            </a:extLst>
          </p:cNvPr>
          <p:cNvSpPr/>
          <p:nvPr/>
        </p:nvSpPr>
        <p:spPr>
          <a:xfrm>
            <a:off x="5778114" y="2663301"/>
            <a:ext cx="2263805" cy="1118586"/>
          </a:xfrm>
          <a:prstGeom prst="roundRect">
            <a:avLst>
              <a:gd name="adj" fmla="val 10351"/>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TextBox 9">
            <a:extLst>
              <a:ext uri="{FF2B5EF4-FFF2-40B4-BE49-F238E27FC236}">
                <a16:creationId xmlns:a16="http://schemas.microsoft.com/office/drawing/2014/main" id="{E4C75A80-0BD9-40B5-9FC7-80030A091AEE}"/>
              </a:ext>
            </a:extLst>
          </p:cNvPr>
          <p:cNvSpPr txBox="1"/>
          <p:nvPr/>
        </p:nvSpPr>
        <p:spPr>
          <a:xfrm>
            <a:off x="3584401" y="2293832"/>
            <a:ext cx="1656055" cy="1077218"/>
          </a:xfrm>
          <a:prstGeom prst="rect">
            <a:avLst/>
          </a:prstGeom>
          <a:noFill/>
        </p:spPr>
        <p:txBody>
          <a:bodyPr wrap="square" rtlCol="0">
            <a:spAutoFit/>
          </a:bodyPr>
          <a:lstStyle/>
          <a:p>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rPr>
              <a:t>amet,ectetur a adipiscing elit. dictum tincidunt. </a:t>
            </a:r>
          </a:p>
        </p:txBody>
      </p:sp>
      <p:sp>
        <p:nvSpPr>
          <p:cNvPr id="11" name="TextBox 10">
            <a:extLst>
              <a:ext uri="{FF2B5EF4-FFF2-40B4-BE49-F238E27FC236}">
                <a16:creationId xmlns:a16="http://schemas.microsoft.com/office/drawing/2014/main" id="{623B5071-CFD1-4A0E-BAD9-EAB2D6565607}"/>
              </a:ext>
            </a:extLst>
          </p:cNvPr>
          <p:cNvSpPr txBox="1"/>
          <p:nvPr/>
        </p:nvSpPr>
        <p:spPr>
          <a:xfrm>
            <a:off x="3577557" y="1502683"/>
            <a:ext cx="1656055" cy="646331"/>
          </a:xfrm>
          <a:prstGeom prst="rect">
            <a:avLst/>
          </a:prstGeom>
          <a:noFill/>
        </p:spPr>
        <p:txBody>
          <a:bodyPr wrap="square">
            <a:spAutoFit/>
          </a:bodyPr>
          <a:lstStyle/>
          <a:p>
            <a:r>
              <a:rPr lang="en-ID" b="1">
                <a:solidFill>
                  <a:schemeClr val="bg1"/>
                </a:solidFill>
                <a:latin typeface="Poppins" panose="00000500000000000000" pitchFamily="2" charset="0"/>
                <a:cs typeface="Poppins" panose="00000500000000000000" pitchFamily="2" charset="0"/>
              </a:rPr>
              <a:t>Sekolah ya Belajar</a:t>
            </a:r>
          </a:p>
        </p:txBody>
      </p:sp>
      <p:sp>
        <p:nvSpPr>
          <p:cNvPr id="13" name="TextBox 12">
            <a:extLst>
              <a:ext uri="{FF2B5EF4-FFF2-40B4-BE49-F238E27FC236}">
                <a16:creationId xmlns:a16="http://schemas.microsoft.com/office/drawing/2014/main" id="{7D1ECD83-C4F5-4ABE-A111-78C1333B8734}"/>
              </a:ext>
            </a:extLst>
          </p:cNvPr>
          <p:cNvSpPr txBox="1"/>
          <p:nvPr/>
        </p:nvSpPr>
        <p:spPr>
          <a:xfrm>
            <a:off x="4412429" y="4384856"/>
            <a:ext cx="3306932" cy="584775"/>
          </a:xfrm>
          <a:prstGeom prst="rect">
            <a:avLst/>
          </a:prstGeom>
          <a:noFill/>
        </p:spPr>
        <p:txBody>
          <a:bodyPr wrap="square">
            <a:spAutoFit/>
          </a:bodyPr>
          <a:lstStyle/>
          <a:p>
            <a:r>
              <a:rPr lang="en-US" sz="1600" b="1">
                <a:solidFill>
                  <a:schemeClr val="bg1"/>
                </a:solidFill>
                <a:latin typeface="Poppins" panose="00000500000000000000" pitchFamily="2" charset="0"/>
                <a:cs typeface="Poppins" panose="00000500000000000000" pitchFamily="2" charset="0"/>
              </a:rPr>
              <a:t>Quality Education: Community Commitment.</a:t>
            </a:r>
            <a:endParaRPr lang="en-ID" sz="1600" b="1">
              <a:solidFill>
                <a:schemeClr val="bg1"/>
              </a:solidFill>
              <a:latin typeface="Poppins" panose="00000500000000000000" pitchFamily="2" charset="0"/>
              <a:cs typeface="Poppins" panose="00000500000000000000" pitchFamily="2" charset="0"/>
            </a:endParaRPr>
          </a:p>
        </p:txBody>
      </p:sp>
      <p:grpSp>
        <p:nvGrpSpPr>
          <p:cNvPr id="17" name="Graphic 15" descr="GMO with solid fill">
            <a:extLst>
              <a:ext uri="{FF2B5EF4-FFF2-40B4-BE49-F238E27FC236}">
                <a16:creationId xmlns:a16="http://schemas.microsoft.com/office/drawing/2014/main" id="{92A0F4E7-3150-4410-A337-E3225A65F327}"/>
              </a:ext>
            </a:extLst>
          </p:cNvPr>
          <p:cNvGrpSpPr/>
          <p:nvPr/>
        </p:nvGrpSpPr>
        <p:grpSpPr>
          <a:xfrm>
            <a:off x="6086243" y="2902997"/>
            <a:ext cx="354498" cy="587927"/>
            <a:chOff x="5845218" y="2990852"/>
            <a:chExt cx="528374" cy="876297"/>
          </a:xfrm>
          <a:solidFill>
            <a:srgbClr val="1DB9FF"/>
          </a:solidFill>
        </p:grpSpPr>
        <p:sp>
          <p:nvSpPr>
            <p:cNvPr id="18" name="Freeform: Shape 17">
              <a:extLst>
                <a:ext uri="{FF2B5EF4-FFF2-40B4-BE49-F238E27FC236}">
                  <a16:creationId xmlns:a16="http://schemas.microsoft.com/office/drawing/2014/main" id="{E6E98BBD-D4C6-4816-91AA-DAF0115FB29B}"/>
                </a:ext>
              </a:extLst>
            </p:cNvPr>
            <p:cNvSpPr/>
            <p:nvPr/>
          </p:nvSpPr>
          <p:spPr>
            <a:xfrm>
              <a:off x="5845218" y="3352800"/>
              <a:ext cx="501558" cy="514350"/>
            </a:xfrm>
            <a:custGeom>
              <a:avLst/>
              <a:gdLst>
                <a:gd name="connsiteX0" fmla="*/ 326982 w 501558"/>
                <a:gd name="connsiteY0" fmla="*/ 189271 h 514350"/>
                <a:gd name="connsiteX1" fmla="*/ 326982 w 501558"/>
                <a:gd name="connsiteY1" fmla="*/ 80820 h 514350"/>
                <a:gd name="connsiteX2" fmla="*/ 338135 w 501558"/>
                <a:gd name="connsiteY2" fmla="*/ 53883 h 514350"/>
                <a:gd name="connsiteX3" fmla="*/ 359500 w 501558"/>
                <a:gd name="connsiteY3" fmla="*/ 32518 h 514350"/>
                <a:gd name="connsiteX4" fmla="*/ 359496 w 501558"/>
                <a:gd name="connsiteY4" fmla="*/ 5578 h 514350"/>
                <a:gd name="connsiteX5" fmla="*/ 346032 w 501558"/>
                <a:gd name="connsiteY5" fmla="*/ 0 h 514350"/>
                <a:gd name="connsiteX6" fmla="*/ 155532 w 501558"/>
                <a:gd name="connsiteY6" fmla="*/ 0 h 514350"/>
                <a:gd name="connsiteX7" fmla="*/ 136485 w 501558"/>
                <a:gd name="connsiteY7" fmla="*/ 19054 h 514350"/>
                <a:gd name="connsiteX8" fmla="*/ 142063 w 501558"/>
                <a:gd name="connsiteY8" fmla="*/ 32518 h 514350"/>
                <a:gd name="connsiteX9" fmla="*/ 163428 w 501558"/>
                <a:gd name="connsiteY9" fmla="*/ 53883 h 514350"/>
                <a:gd name="connsiteX10" fmla="*/ 174582 w 501558"/>
                <a:gd name="connsiteY10" fmla="*/ 80820 h 514350"/>
                <a:gd name="connsiteX11" fmla="*/ 174582 w 501558"/>
                <a:gd name="connsiteY11" fmla="*/ 189271 h 514350"/>
                <a:gd name="connsiteX12" fmla="*/ 10304 w 501558"/>
                <a:gd name="connsiteY12" fmla="*/ 424472 h 514350"/>
                <a:gd name="connsiteX13" fmla="*/ 24427 w 501558"/>
                <a:gd name="connsiteY13" fmla="*/ 504051 h 514350"/>
                <a:gd name="connsiteX14" fmla="*/ 57167 w 501558"/>
                <a:gd name="connsiteY14" fmla="*/ 514350 h 514350"/>
                <a:gd name="connsiteX15" fmla="*/ 444396 w 501558"/>
                <a:gd name="connsiteY15" fmla="*/ 514350 h 514350"/>
                <a:gd name="connsiteX16" fmla="*/ 501559 w 501558"/>
                <a:gd name="connsiteY16" fmla="*/ 457212 h 514350"/>
                <a:gd name="connsiteX17" fmla="*/ 491259 w 501558"/>
                <a:gd name="connsiteY17" fmla="*/ 424472 h 514350"/>
                <a:gd name="connsiteX18" fmla="*/ 209253 w 501558"/>
                <a:gd name="connsiteY18" fmla="*/ 206169 h 514350"/>
                <a:gd name="connsiteX19" fmla="*/ 212682 w 501558"/>
                <a:gd name="connsiteY19" fmla="*/ 195263 h 514350"/>
                <a:gd name="connsiteX20" fmla="*/ 212682 w 501558"/>
                <a:gd name="connsiteY20" fmla="*/ 80820 h 514350"/>
                <a:gd name="connsiteX21" fmla="*/ 199604 w 501558"/>
                <a:gd name="connsiteY21" fmla="*/ 38100 h 514350"/>
                <a:gd name="connsiteX22" fmla="*/ 301959 w 501558"/>
                <a:gd name="connsiteY22" fmla="*/ 38100 h 514350"/>
                <a:gd name="connsiteX23" fmla="*/ 288882 w 501558"/>
                <a:gd name="connsiteY23" fmla="*/ 80820 h 514350"/>
                <a:gd name="connsiteX24" fmla="*/ 288882 w 501558"/>
                <a:gd name="connsiteY24" fmla="*/ 195263 h 514350"/>
                <a:gd name="connsiteX25" fmla="*/ 292311 w 501558"/>
                <a:gd name="connsiteY25" fmla="*/ 206169 h 514350"/>
                <a:gd name="connsiteX26" fmla="*/ 341269 w 501558"/>
                <a:gd name="connsiteY26" fmla="*/ 276225 h 514350"/>
                <a:gd name="connsiteX27" fmla="*/ 265069 w 501558"/>
                <a:gd name="connsiteY27" fmla="*/ 276225 h 514350"/>
                <a:gd name="connsiteX28" fmla="*/ 265069 w 501558"/>
                <a:gd name="connsiteY28" fmla="*/ 333375 h 514350"/>
                <a:gd name="connsiteX29" fmla="*/ 250782 w 501558"/>
                <a:gd name="connsiteY29" fmla="*/ 347663 h 514350"/>
                <a:gd name="connsiteX30" fmla="*/ 236494 w 501558"/>
                <a:gd name="connsiteY30" fmla="*/ 333375 h 514350"/>
                <a:gd name="connsiteX31" fmla="*/ 236494 w 501558"/>
                <a:gd name="connsiteY31" fmla="*/ 276225 h 514350"/>
                <a:gd name="connsiteX32" fmla="*/ 160294 w 501558"/>
                <a:gd name="connsiteY32" fmla="*/ 276225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1558" h="514350">
                  <a:moveTo>
                    <a:pt x="326982" y="189271"/>
                  </a:moveTo>
                  <a:lnTo>
                    <a:pt x="326982" y="80820"/>
                  </a:lnTo>
                  <a:cubicBezTo>
                    <a:pt x="326956" y="70712"/>
                    <a:pt x="330972" y="61013"/>
                    <a:pt x="338135" y="53883"/>
                  </a:cubicBezTo>
                  <a:lnTo>
                    <a:pt x="359500" y="32518"/>
                  </a:lnTo>
                  <a:cubicBezTo>
                    <a:pt x="366938" y="25077"/>
                    <a:pt x="366936" y="13016"/>
                    <a:pt x="359496" y="5578"/>
                  </a:cubicBezTo>
                  <a:cubicBezTo>
                    <a:pt x="355924" y="2007"/>
                    <a:pt x="351082" y="1"/>
                    <a:pt x="346032" y="0"/>
                  </a:cubicBezTo>
                  <a:lnTo>
                    <a:pt x="155532" y="0"/>
                  </a:lnTo>
                  <a:cubicBezTo>
                    <a:pt x="145010" y="2"/>
                    <a:pt x="136483" y="8533"/>
                    <a:pt x="136485" y="19054"/>
                  </a:cubicBezTo>
                  <a:cubicBezTo>
                    <a:pt x="136486" y="24104"/>
                    <a:pt x="138493" y="28947"/>
                    <a:pt x="142063" y="32518"/>
                  </a:cubicBezTo>
                  <a:lnTo>
                    <a:pt x="163428" y="53883"/>
                  </a:lnTo>
                  <a:cubicBezTo>
                    <a:pt x="170591" y="61013"/>
                    <a:pt x="174607" y="70712"/>
                    <a:pt x="174582" y="80820"/>
                  </a:cubicBezTo>
                  <a:lnTo>
                    <a:pt x="174582" y="189271"/>
                  </a:lnTo>
                  <a:lnTo>
                    <a:pt x="10304" y="424472"/>
                  </a:lnTo>
                  <a:cubicBezTo>
                    <a:pt x="-7771" y="450347"/>
                    <a:pt x="-1448" y="485976"/>
                    <a:pt x="24427" y="504051"/>
                  </a:cubicBezTo>
                  <a:cubicBezTo>
                    <a:pt x="34027" y="510757"/>
                    <a:pt x="45456" y="514353"/>
                    <a:pt x="57167" y="514350"/>
                  </a:cubicBezTo>
                  <a:lnTo>
                    <a:pt x="444396" y="514350"/>
                  </a:lnTo>
                  <a:cubicBezTo>
                    <a:pt x="475959" y="514357"/>
                    <a:pt x="501552" y="488775"/>
                    <a:pt x="501559" y="457212"/>
                  </a:cubicBezTo>
                  <a:cubicBezTo>
                    <a:pt x="501560" y="445501"/>
                    <a:pt x="497966" y="434072"/>
                    <a:pt x="491259" y="424472"/>
                  </a:cubicBezTo>
                  <a:close/>
                  <a:moveTo>
                    <a:pt x="209253" y="206169"/>
                  </a:moveTo>
                  <a:cubicBezTo>
                    <a:pt x="211485" y="202970"/>
                    <a:pt x="212682" y="199163"/>
                    <a:pt x="212682" y="195263"/>
                  </a:cubicBezTo>
                  <a:lnTo>
                    <a:pt x="212682" y="80820"/>
                  </a:lnTo>
                  <a:cubicBezTo>
                    <a:pt x="212723" y="65587"/>
                    <a:pt x="208166" y="50698"/>
                    <a:pt x="199604" y="38100"/>
                  </a:cubicBezTo>
                  <a:lnTo>
                    <a:pt x="301959" y="38100"/>
                  </a:lnTo>
                  <a:cubicBezTo>
                    <a:pt x="293397" y="50698"/>
                    <a:pt x="288840" y="65587"/>
                    <a:pt x="288882" y="80820"/>
                  </a:cubicBezTo>
                  <a:lnTo>
                    <a:pt x="288882" y="195263"/>
                  </a:lnTo>
                  <a:cubicBezTo>
                    <a:pt x="288881" y="199163"/>
                    <a:pt x="290078" y="202970"/>
                    <a:pt x="292311" y="206169"/>
                  </a:cubicBezTo>
                  <a:lnTo>
                    <a:pt x="341269" y="276225"/>
                  </a:lnTo>
                  <a:lnTo>
                    <a:pt x="265069" y="276225"/>
                  </a:lnTo>
                  <a:lnTo>
                    <a:pt x="265069" y="333375"/>
                  </a:lnTo>
                  <a:cubicBezTo>
                    <a:pt x="265069" y="341266"/>
                    <a:pt x="258672" y="347663"/>
                    <a:pt x="250782" y="347663"/>
                  </a:cubicBezTo>
                  <a:cubicBezTo>
                    <a:pt x="242891" y="347663"/>
                    <a:pt x="236494" y="341266"/>
                    <a:pt x="236494" y="333375"/>
                  </a:cubicBezTo>
                  <a:lnTo>
                    <a:pt x="236494" y="276225"/>
                  </a:lnTo>
                  <a:lnTo>
                    <a:pt x="160294" y="276225"/>
                  </a:lnTo>
                  <a:close/>
                </a:path>
              </a:pathLst>
            </a:custGeom>
            <a:grpFill/>
            <a:ln w="9525" cap="flat">
              <a:noFill/>
              <a:prstDash val="solid"/>
              <a:miter/>
            </a:ln>
          </p:spPr>
          <p:txBody>
            <a:bodyPr rtlCol="0" anchor="ctr"/>
            <a:lstStyle/>
            <a:p>
              <a:endParaRPr lang="en-ID"/>
            </a:p>
          </p:txBody>
        </p:sp>
        <p:sp>
          <p:nvSpPr>
            <p:cNvPr id="19" name="Freeform: Shape 18">
              <a:extLst>
                <a:ext uri="{FF2B5EF4-FFF2-40B4-BE49-F238E27FC236}">
                  <a16:creationId xmlns:a16="http://schemas.microsoft.com/office/drawing/2014/main" id="{DDE44B55-9470-437D-B29B-7FB190AB61FF}"/>
                </a:ext>
              </a:extLst>
            </p:cNvPr>
            <p:cNvSpPr/>
            <p:nvPr/>
          </p:nvSpPr>
          <p:spPr>
            <a:xfrm>
              <a:off x="5895855" y="2990852"/>
              <a:ext cx="477737" cy="333372"/>
            </a:xfrm>
            <a:custGeom>
              <a:avLst/>
              <a:gdLst>
                <a:gd name="connsiteX0" fmla="*/ 160768 w 477737"/>
                <a:gd name="connsiteY0" fmla="*/ 274870 h 333372"/>
                <a:gd name="connsiteX1" fmla="*/ 181018 w 477737"/>
                <a:gd name="connsiteY1" fmla="*/ 333372 h 333372"/>
                <a:gd name="connsiteX2" fmla="*/ 219118 w 477737"/>
                <a:gd name="connsiteY2" fmla="*/ 333372 h 333372"/>
                <a:gd name="connsiteX3" fmla="*/ 278983 w 477737"/>
                <a:gd name="connsiteY3" fmla="*/ 232883 h 333372"/>
                <a:gd name="connsiteX4" fmla="*/ 278983 w 477737"/>
                <a:gd name="connsiteY4" fmla="*/ 232883 h 333372"/>
                <a:gd name="connsiteX5" fmla="*/ 428716 w 477737"/>
                <a:gd name="connsiteY5" fmla="*/ 183601 h 333372"/>
                <a:gd name="connsiteX6" fmla="*/ 476121 w 477737"/>
                <a:gd name="connsiteY6" fmla="*/ 1616 h 333372"/>
                <a:gd name="connsiteX7" fmla="*/ 296061 w 477737"/>
                <a:gd name="connsiteY7" fmla="*/ 49013 h 333372"/>
                <a:gd name="connsiteX8" fmla="*/ 248598 w 477737"/>
                <a:gd name="connsiteY8" fmla="*/ 206833 h 333372"/>
                <a:gd name="connsiteX9" fmla="*/ 198572 w 477737"/>
                <a:gd name="connsiteY9" fmla="*/ 262582 h 333372"/>
                <a:gd name="connsiteX10" fmla="*/ 190952 w 477737"/>
                <a:gd name="connsiteY10" fmla="*/ 251752 h 333372"/>
                <a:gd name="connsiteX11" fmla="*/ 150090 w 477737"/>
                <a:gd name="connsiteY11" fmla="*/ 125784 h 333372"/>
                <a:gd name="connsiteX12" fmla="*/ 1300 w 477737"/>
                <a:gd name="connsiteY12" fmla="*/ 86922 h 333372"/>
                <a:gd name="connsiteX13" fmla="*/ 40162 w 477737"/>
                <a:gd name="connsiteY13" fmla="*/ 235741 h 333372"/>
                <a:gd name="connsiteX14" fmla="*/ 160768 w 477737"/>
                <a:gd name="connsiteY14" fmla="*/ 274870 h 33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7737" h="333372">
                  <a:moveTo>
                    <a:pt x="160768" y="274870"/>
                  </a:moveTo>
                  <a:cubicBezTo>
                    <a:pt x="173884" y="291550"/>
                    <a:pt x="181016" y="312152"/>
                    <a:pt x="181018" y="333372"/>
                  </a:cubicBezTo>
                  <a:lnTo>
                    <a:pt x="219118" y="333372"/>
                  </a:lnTo>
                  <a:cubicBezTo>
                    <a:pt x="219146" y="291436"/>
                    <a:pt x="242118" y="252876"/>
                    <a:pt x="278983" y="232883"/>
                  </a:cubicBezTo>
                  <a:lnTo>
                    <a:pt x="278983" y="232883"/>
                  </a:lnTo>
                  <a:cubicBezTo>
                    <a:pt x="317835" y="233836"/>
                    <a:pt x="385129" y="227168"/>
                    <a:pt x="428716" y="183601"/>
                  </a:cubicBezTo>
                  <a:cubicBezTo>
                    <a:pt x="491285" y="119155"/>
                    <a:pt x="476121" y="1616"/>
                    <a:pt x="476121" y="1616"/>
                  </a:cubicBezTo>
                  <a:cubicBezTo>
                    <a:pt x="476121" y="1616"/>
                    <a:pt x="358612" y="-13547"/>
                    <a:pt x="296061" y="49013"/>
                  </a:cubicBezTo>
                  <a:cubicBezTo>
                    <a:pt x="250627" y="94457"/>
                    <a:pt x="247664" y="168885"/>
                    <a:pt x="248598" y="206833"/>
                  </a:cubicBezTo>
                  <a:cubicBezTo>
                    <a:pt x="227573" y="220997"/>
                    <a:pt x="210385" y="240152"/>
                    <a:pt x="198572" y="262582"/>
                  </a:cubicBezTo>
                  <a:cubicBezTo>
                    <a:pt x="196210" y="258839"/>
                    <a:pt x="193696" y="255229"/>
                    <a:pt x="190952" y="251752"/>
                  </a:cubicBezTo>
                  <a:cubicBezTo>
                    <a:pt x="191857" y="220406"/>
                    <a:pt x="186933" y="162637"/>
                    <a:pt x="150090" y="125784"/>
                  </a:cubicBezTo>
                  <a:cubicBezTo>
                    <a:pt x="97969" y="73654"/>
                    <a:pt x="1300" y="86922"/>
                    <a:pt x="1300" y="86922"/>
                  </a:cubicBezTo>
                  <a:cubicBezTo>
                    <a:pt x="1300" y="86922"/>
                    <a:pt x="-11016" y="183611"/>
                    <a:pt x="40162" y="235741"/>
                  </a:cubicBezTo>
                  <a:cubicBezTo>
                    <a:pt x="73347" y="268907"/>
                    <a:pt x="128545" y="273917"/>
                    <a:pt x="160768" y="274870"/>
                  </a:cubicBezTo>
                  <a:close/>
                </a:path>
              </a:pathLst>
            </a:custGeom>
            <a:grpFill/>
            <a:ln w="9525" cap="flat">
              <a:noFill/>
              <a:prstDash val="solid"/>
              <a:miter/>
            </a:ln>
          </p:spPr>
          <p:txBody>
            <a:bodyPr rtlCol="0" anchor="ctr"/>
            <a:lstStyle/>
            <a:p>
              <a:endParaRPr lang="en-ID"/>
            </a:p>
          </p:txBody>
        </p:sp>
        <p:sp>
          <p:nvSpPr>
            <p:cNvPr id="20" name="Freeform: Shape 19">
              <a:extLst>
                <a:ext uri="{FF2B5EF4-FFF2-40B4-BE49-F238E27FC236}">
                  <a16:creationId xmlns:a16="http://schemas.microsoft.com/office/drawing/2014/main" id="{118EFC02-6960-4109-9EB8-BA86A82F87A1}"/>
                </a:ext>
              </a:extLst>
            </p:cNvPr>
            <p:cNvSpPr/>
            <p:nvPr/>
          </p:nvSpPr>
          <p:spPr>
            <a:xfrm>
              <a:off x="6081712" y="3419475"/>
              <a:ext cx="28575" cy="180975"/>
            </a:xfrm>
            <a:custGeom>
              <a:avLst/>
              <a:gdLst>
                <a:gd name="connsiteX0" fmla="*/ 0 w 28575"/>
                <a:gd name="connsiteY0" fmla="*/ 0 h 180975"/>
                <a:gd name="connsiteX1" fmla="*/ 28575 w 28575"/>
                <a:gd name="connsiteY1" fmla="*/ 0 h 180975"/>
                <a:gd name="connsiteX2" fmla="*/ 28575 w 28575"/>
                <a:gd name="connsiteY2" fmla="*/ 180975 h 180975"/>
                <a:gd name="connsiteX3" fmla="*/ 0 w 28575"/>
                <a:gd name="connsiteY3" fmla="*/ 180975 h 180975"/>
              </a:gdLst>
              <a:ahLst/>
              <a:cxnLst>
                <a:cxn ang="0">
                  <a:pos x="connsiteX0" y="connsiteY0"/>
                </a:cxn>
                <a:cxn ang="0">
                  <a:pos x="connsiteX1" y="connsiteY1"/>
                </a:cxn>
                <a:cxn ang="0">
                  <a:pos x="connsiteX2" y="connsiteY2"/>
                </a:cxn>
                <a:cxn ang="0">
                  <a:pos x="connsiteX3" y="connsiteY3"/>
                </a:cxn>
              </a:cxnLst>
              <a:rect l="l" t="t" r="r" b="b"/>
              <a:pathLst>
                <a:path w="28575" h="180975">
                  <a:moveTo>
                    <a:pt x="0" y="0"/>
                  </a:moveTo>
                  <a:lnTo>
                    <a:pt x="28575" y="0"/>
                  </a:lnTo>
                  <a:lnTo>
                    <a:pt x="28575" y="180975"/>
                  </a:lnTo>
                  <a:lnTo>
                    <a:pt x="0" y="180975"/>
                  </a:lnTo>
                  <a:close/>
                </a:path>
              </a:pathLst>
            </a:custGeom>
            <a:grpFill/>
            <a:ln w="9525" cap="flat">
              <a:noFill/>
              <a:prstDash val="solid"/>
              <a:miter/>
            </a:ln>
          </p:spPr>
          <p:txBody>
            <a:bodyPr rtlCol="0" anchor="ctr"/>
            <a:lstStyle/>
            <a:p>
              <a:endParaRPr lang="en-ID"/>
            </a:p>
          </p:txBody>
        </p:sp>
      </p:grpSp>
      <p:sp>
        <p:nvSpPr>
          <p:cNvPr id="21" name="TextBox 20">
            <a:extLst>
              <a:ext uri="{FF2B5EF4-FFF2-40B4-BE49-F238E27FC236}">
                <a16:creationId xmlns:a16="http://schemas.microsoft.com/office/drawing/2014/main" id="{02A53F12-DC5D-49FB-817A-6934757A7CB8}"/>
              </a:ext>
            </a:extLst>
          </p:cNvPr>
          <p:cNvSpPr txBox="1"/>
          <p:nvPr/>
        </p:nvSpPr>
        <p:spPr>
          <a:xfrm>
            <a:off x="6562972" y="2958892"/>
            <a:ext cx="1052821" cy="584775"/>
          </a:xfrm>
          <a:prstGeom prst="rect">
            <a:avLst/>
          </a:prstGeom>
          <a:noFill/>
        </p:spPr>
        <p:txBody>
          <a:bodyPr wrap="square">
            <a:spAutoFit/>
          </a:bodyPr>
          <a:lstStyle/>
          <a:p>
            <a:r>
              <a:rPr lang="en-ID" sz="1600" b="1">
                <a:solidFill>
                  <a:schemeClr val="bg1"/>
                </a:solidFill>
                <a:latin typeface="Poppins" panose="00000500000000000000" pitchFamily="2" charset="0"/>
                <a:cs typeface="Poppins" panose="00000500000000000000" pitchFamily="2" charset="0"/>
              </a:rPr>
              <a:t>Sekolah Belajar</a:t>
            </a:r>
          </a:p>
        </p:txBody>
      </p:sp>
      <p:sp>
        <p:nvSpPr>
          <p:cNvPr id="23" name="TextBox 22">
            <a:extLst>
              <a:ext uri="{FF2B5EF4-FFF2-40B4-BE49-F238E27FC236}">
                <a16:creationId xmlns:a16="http://schemas.microsoft.com/office/drawing/2014/main" id="{04439DAC-91EB-4749-80C8-8B8F7D7D0EE2}"/>
              </a:ext>
            </a:extLst>
          </p:cNvPr>
          <p:cNvSpPr txBox="1"/>
          <p:nvPr/>
        </p:nvSpPr>
        <p:spPr>
          <a:xfrm>
            <a:off x="8712192" y="1610405"/>
            <a:ext cx="3051697" cy="1077218"/>
          </a:xfrm>
          <a:prstGeom prst="rect">
            <a:avLst/>
          </a:prstGeom>
          <a:noFill/>
        </p:spPr>
        <p:txBody>
          <a:bodyPr wrap="square">
            <a:spAutoFit/>
          </a:bodyPr>
          <a:lstStyle/>
          <a:p>
            <a:r>
              <a:rPr lang="en-ID" sz="3200" b="1">
                <a:solidFill>
                  <a:schemeClr val="tx1">
                    <a:lumMod val="85000"/>
                    <a:lumOff val="15000"/>
                  </a:schemeClr>
                </a:solidFill>
                <a:latin typeface="Poppins" panose="00000500000000000000" pitchFamily="2" charset="0"/>
                <a:cs typeface="Poppins" panose="00000500000000000000" pitchFamily="2" charset="0"/>
              </a:rPr>
              <a:t>Modeling Excellence</a:t>
            </a:r>
          </a:p>
        </p:txBody>
      </p:sp>
      <p:sp>
        <p:nvSpPr>
          <p:cNvPr id="25" name="TextBox 5">
            <a:extLst>
              <a:ext uri="{FF2B5EF4-FFF2-40B4-BE49-F238E27FC236}">
                <a16:creationId xmlns:a16="http://schemas.microsoft.com/office/drawing/2014/main" id="{D5E1345D-A5EE-4343-92ED-934925A7BFB4}"/>
              </a:ext>
            </a:extLst>
          </p:cNvPr>
          <p:cNvSpPr txBox="1"/>
          <p:nvPr/>
        </p:nvSpPr>
        <p:spPr>
          <a:xfrm>
            <a:off x="411654" y="365246"/>
            <a:ext cx="769075" cy="293072"/>
          </a:xfrm>
          <a:prstGeom prst="roundRect">
            <a:avLst>
              <a:gd name="adj" fmla="val 9715"/>
            </a:avLst>
          </a:prstGeom>
          <a:solidFill>
            <a:srgbClr val="FBBF02"/>
          </a:solidFill>
        </p:spPr>
        <p:txBody>
          <a:bodyPr wrap="square" rtlCol="0">
            <a:spAutoFit/>
          </a:bodyPr>
          <a:lstStyle/>
          <a:p>
            <a:pPr algn="ctr"/>
            <a:r>
              <a:rPr lang="en-ID" sz="1200" b="1">
                <a:solidFill>
                  <a:schemeClr val="bg1"/>
                </a:solidFill>
                <a:latin typeface="Poppins" panose="00000500000000000000" pitchFamily="2" charset="0"/>
                <a:cs typeface="Poppins" panose="00000500000000000000" pitchFamily="2" charset="0"/>
              </a:rPr>
              <a:t>school</a:t>
            </a:r>
          </a:p>
        </p:txBody>
      </p:sp>
      <p:sp>
        <p:nvSpPr>
          <p:cNvPr id="26" name="TextBox 257">
            <a:extLst>
              <a:ext uri="{FF2B5EF4-FFF2-40B4-BE49-F238E27FC236}">
                <a16:creationId xmlns:a16="http://schemas.microsoft.com/office/drawing/2014/main" id="{A9C8C6C8-A6CC-45D5-A52F-495A67E7A129}"/>
              </a:ext>
            </a:extLst>
          </p:cNvPr>
          <p:cNvSpPr txBox="1"/>
          <p:nvPr/>
        </p:nvSpPr>
        <p:spPr>
          <a:xfrm>
            <a:off x="8712193" y="2874247"/>
            <a:ext cx="2263806" cy="2031325"/>
          </a:xfrm>
          <a:prstGeom prst="rect">
            <a:avLst/>
          </a:prstGeom>
          <a:noFill/>
        </p:spPr>
        <p:txBody>
          <a:bodyPr wrap="square" rtlCol="0">
            <a:spAutoFit/>
          </a:bodyPr>
          <a:lstStyle/>
          <a:p>
            <a:r>
              <a:rPr lang="en-US">
                <a:latin typeface="Open Sans" panose="020B0606030504020204" pitchFamily="34" charset="0"/>
                <a:ea typeface="Open Sans" panose="020B0606030504020204" pitchFamily="34" charset="0"/>
                <a:cs typeface="Open Sans" panose="020B0606030504020204" pitchFamily="34" charset="0"/>
              </a:rPr>
              <a:t>Lorem ipsum dolor sit amet, consectetur adipiscing apellentesquLorem ipsdu ipsum dolor sit amet.</a:t>
            </a:r>
          </a:p>
        </p:txBody>
      </p:sp>
      <p:sp>
        <p:nvSpPr>
          <p:cNvPr id="27" name="TextBox 9">
            <a:extLst>
              <a:ext uri="{FF2B5EF4-FFF2-40B4-BE49-F238E27FC236}">
                <a16:creationId xmlns:a16="http://schemas.microsoft.com/office/drawing/2014/main" id="{8A8091FB-318C-400A-B604-CB10EAA1E538}"/>
              </a:ext>
            </a:extLst>
          </p:cNvPr>
          <p:cNvSpPr txBox="1"/>
          <p:nvPr/>
        </p:nvSpPr>
        <p:spPr>
          <a:xfrm>
            <a:off x="4475160" y="4999222"/>
            <a:ext cx="3140633" cy="584775"/>
          </a:xfrm>
          <a:prstGeom prst="rect">
            <a:avLst/>
          </a:prstGeom>
          <a:noFill/>
        </p:spPr>
        <p:txBody>
          <a:bodyPr wrap="square" rtlCol="0">
            <a:spAutoFit/>
          </a:bodyPr>
          <a:lstStyle/>
          <a:p>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rPr>
              <a:t>amet,ectetur a adipiscing elit. dictum tincidunt. </a:t>
            </a:r>
          </a:p>
        </p:txBody>
      </p:sp>
      <p:sp>
        <p:nvSpPr>
          <p:cNvPr id="28" name="TextBox 16">
            <a:extLst>
              <a:ext uri="{FF2B5EF4-FFF2-40B4-BE49-F238E27FC236}">
                <a16:creationId xmlns:a16="http://schemas.microsoft.com/office/drawing/2014/main" id="{E497A0D6-8181-4914-865C-B70C47D5EF4D}"/>
              </a:ext>
            </a:extLst>
          </p:cNvPr>
          <p:cNvSpPr txBox="1"/>
          <p:nvPr/>
        </p:nvSpPr>
        <p:spPr>
          <a:xfrm>
            <a:off x="8712192" y="1030376"/>
            <a:ext cx="2284756" cy="400110"/>
          </a:xfrm>
          <a:prstGeom prst="rect">
            <a:avLst/>
          </a:prstGeom>
          <a:noFill/>
        </p:spPr>
        <p:txBody>
          <a:bodyPr wrap="square">
            <a:spAutoFit/>
          </a:bodyPr>
          <a:lstStyle/>
          <a:p>
            <a:r>
              <a:rPr lang="en-ID" sz="2000" spc="300">
                <a:solidFill>
                  <a:schemeClr val="tx1">
                    <a:lumMod val="85000"/>
                    <a:lumOff val="15000"/>
                  </a:schemeClr>
                </a:solidFill>
                <a:latin typeface="Poppins SemiBold" panose="00000700000000000000" pitchFamily="2" charset="0"/>
                <a:cs typeface="Poppins SemiBold" panose="00000700000000000000" pitchFamily="2" charset="0"/>
              </a:rPr>
              <a:t>Lorem ipsum</a:t>
            </a:r>
          </a:p>
        </p:txBody>
      </p:sp>
    </p:spTree>
    <p:extLst>
      <p:ext uri="{BB962C8B-B14F-4D97-AF65-F5344CB8AC3E}">
        <p14:creationId xmlns:p14="http://schemas.microsoft.com/office/powerpoint/2010/main" val="2939702755"/>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Une image contenant texte, fenêtre, personne, intérieur&#10;&#10;Description générée automatiquement">
            <a:extLst>
              <a:ext uri="{FF2B5EF4-FFF2-40B4-BE49-F238E27FC236}">
                <a16:creationId xmlns:a16="http://schemas.microsoft.com/office/drawing/2014/main" id="{6176BBFE-4680-4376-AF46-B10AB9D8FAA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2701" r="12701"/>
          <a:stretch>
            <a:fillRect/>
          </a:stretch>
        </p:blipFill>
        <p:spPr/>
      </p:pic>
      <p:sp>
        <p:nvSpPr>
          <p:cNvPr id="4" name="Oval 3">
            <a:extLst>
              <a:ext uri="{FF2B5EF4-FFF2-40B4-BE49-F238E27FC236}">
                <a16:creationId xmlns:a16="http://schemas.microsoft.com/office/drawing/2014/main" id="{7F598D51-4C89-470A-97C9-4C326DDDE68B}"/>
              </a:ext>
            </a:extLst>
          </p:cNvPr>
          <p:cNvSpPr/>
          <p:nvPr/>
        </p:nvSpPr>
        <p:spPr>
          <a:xfrm>
            <a:off x="693380" y="2922216"/>
            <a:ext cx="974697" cy="97469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Rectangle 2">
            <a:extLst>
              <a:ext uri="{FF2B5EF4-FFF2-40B4-BE49-F238E27FC236}">
                <a16:creationId xmlns:a16="http://schemas.microsoft.com/office/drawing/2014/main" id="{E085D725-8DC2-4DDD-BA5F-DF558CC95F02}"/>
              </a:ext>
            </a:extLst>
          </p:cNvPr>
          <p:cNvSpPr/>
          <p:nvPr/>
        </p:nvSpPr>
        <p:spPr>
          <a:xfrm>
            <a:off x="0" y="4838331"/>
            <a:ext cx="4527612" cy="2019670"/>
          </a:xfrm>
          <a:prstGeom prst="rect">
            <a:avLst/>
          </a:prstGeom>
          <a:solidFill>
            <a:srgbClr val="1DB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Rectangle: Rounded Corners 13">
            <a:extLst>
              <a:ext uri="{FF2B5EF4-FFF2-40B4-BE49-F238E27FC236}">
                <a16:creationId xmlns:a16="http://schemas.microsoft.com/office/drawing/2014/main" id="{6573EE17-B7B7-43EA-ADDE-E0ED67559AF9}"/>
              </a:ext>
            </a:extLst>
          </p:cNvPr>
          <p:cNvSpPr/>
          <p:nvPr/>
        </p:nvSpPr>
        <p:spPr>
          <a:xfrm>
            <a:off x="985421" y="3181529"/>
            <a:ext cx="7581530" cy="2864164"/>
          </a:xfrm>
          <a:prstGeom prst="roundRect">
            <a:avLst>
              <a:gd name="adj" fmla="val 4579"/>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TextBox 14">
            <a:extLst>
              <a:ext uri="{FF2B5EF4-FFF2-40B4-BE49-F238E27FC236}">
                <a16:creationId xmlns:a16="http://schemas.microsoft.com/office/drawing/2014/main" id="{79A4F3DF-DD85-4E40-A54C-A24F9841D495}"/>
              </a:ext>
            </a:extLst>
          </p:cNvPr>
          <p:cNvSpPr txBox="1"/>
          <p:nvPr/>
        </p:nvSpPr>
        <p:spPr>
          <a:xfrm>
            <a:off x="974682" y="1432592"/>
            <a:ext cx="2524058" cy="1077218"/>
          </a:xfrm>
          <a:prstGeom prst="rect">
            <a:avLst/>
          </a:prstGeom>
          <a:noFill/>
        </p:spPr>
        <p:txBody>
          <a:bodyPr wrap="square">
            <a:spAutoFit/>
          </a:bodyPr>
          <a:lstStyle/>
          <a:p>
            <a:r>
              <a:rPr lang="en-ID" sz="3200" b="1">
                <a:solidFill>
                  <a:schemeClr val="tx1">
                    <a:lumMod val="85000"/>
                    <a:lumOff val="15000"/>
                  </a:schemeClr>
                </a:solidFill>
                <a:latin typeface="Poppins" panose="00000500000000000000" pitchFamily="2" charset="0"/>
                <a:cs typeface="Poppins" panose="00000500000000000000" pitchFamily="2" charset="0"/>
              </a:rPr>
              <a:t>Soaring To Excellence</a:t>
            </a:r>
          </a:p>
        </p:txBody>
      </p:sp>
      <p:sp>
        <p:nvSpPr>
          <p:cNvPr id="17" name="TextBox 16">
            <a:extLst>
              <a:ext uri="{FF2B5EF4-FFF2-40B4-BE49-F238E27FC236}">
                <a16:creationId xmlns:a16="http://schemas.microsoft.com/office/drawing/2014/main" id="{63A39848-272A-459F-9969-B2406FD817EA}"/>
              </a:ext>
            </a:extLst>
          </p:cNvPr>
          <p:cNvSpPr txBox="1"/>
          <p:nvPr/>
        </p:nvSpPr>
        <p:spPr>
          <a:xfrm>
            <a:off x="1587256" y="3791640"/>
            <a:ext cx="4423877" cy="954107"/>
          </a:xfrm>
          <a:prstGeom prst="rect">
            <a:avLst/>
          </a:prstGeom>
          <a:noFill/>
        </p:spPr>
        <p:txBody>
          <a:bodyPr wrap="square">
            <a:spAutoFit/>
          </a:bodyPr>
          <a:lstStyle/>
          <a:p>
            <a:r>
              <a:rPr lang="en-ID" sz="2800" b="1">
                <a:solidFill>
                  <a:srgbClr val="1DB9FF"/>
                </a:solidFill>
                <a:latin typeface="Poppins" panose="00000500000000000000" pitchFamily="2" charset="0"/>
                <a:cs typeface="Poppins" panose="00000500000000000000" pitchFamily="2" charset="0"/>
              </a:rPr>
              <a:t>Bringing Excellence To Students</a:t>
            </a:r>
          </a:p>
        </p:txBody>
      </p:sp>
      <p:sp>
        <p:nvSpPr>
          <p:cNvPr id="13" name="TextBox 5">
            <a:extLst>
              <a:ext uri="{FF2B5EF4-FFF2-40B4-BE49-F238E27FC236}">
                <a16:creationId xmlns:a16="http://schemas.microsoft.com/office/drawing/2014/main" id="{8B1DD678-3422-45EE-87EC-1E3EE45D8DCA}"/>
              </a:ext>
            </a:extLst>
          </p:cNvPr>
          <p:cNvSpPr txBox="1"/>
          <p:nvPr/>
        </p:nvSpPr>
        <p:spPr>
          <a:xfrm>
            <a:off x="411654" y="365246"/>
            <a:ext cx="769075" cy="293072"/>
          </a:xfrm>
          <a:prstGeom prst="roundRect">
            <a:avLst>
              <a:gd name="adj" fmla="val 9715"/>
            </a:avLst>
          </a:prstGeom>
          <a:solidFill>
            <a:srgbClr val="FBBF02"/>
          </a:solidFill>
        </p:spPr>
        <p:txBody>
          <a:bodyPr wrap="square" rtlCol="0">
            <a:spAutoFit/>
          </a:bodyPr>
          <a:lstStyle/>
          <a:p>
            <a:pPr algn="ctr"/>
            <a:r>
              <a:rPr lang="en-ID" sz="1200" b="1">
                <a:solidFill>
                  <a:schemeClr val="bg1"/>
                </a:solidFill>
                <a:latin typeface="Poppins" panose="00000500000000000000" pitchFamily="2" charset="0"/>
                <a:cs typeface="Poppins" panose="00000500000000000000" pitchFamily="2" charset="0"/>
              </a:rPr>
              <a:t>school</a:t>
            </a:r>
          </a:p>
        </p:txBody>
      </p:sp>
      <p:sp>
        <p:nvSpPr>
          <p:cNvPr id="11" name="TextBox 257">
            <a:extLst>
              <a:ext uri="{FF2B5EF4-FFF2-40B4-BE49-F238E27FC236}">
                <a16:creationId xmlns:a16="http://schemas.microsoft.com/office/drawing/2014/main" id="{F3774C3D-64F8-440C-AC18-83671E0CBDD0}"/>
              </a:ext>
            </a:extLst>
          </p:cNvPr>
          <p:cNvSpPr txBox="1"/>
          <p:nvPr/>
        </p:nvSpPr>
        <p:spPr>
          <a:xfrm>
            <a:off x="1587255" y="4685568"/>
            <a:ext cx="6482486" cy="646331"/>
          </a:xfrm>
          <a:prstGeom prst="rect">
            <a:avLst/>
          </a:prstGeom>
          <a:noFill/>
        </p:spPr>
        <p:txBody>
          <a:bodyPr wrap="square" rtlCol="0">
            <a:spAutoFit/>
          </a:bodyPr>
          <a:lstStyle/>
          <a:p>
            <a:r>
              <a:rPr lang="en-US">
                <a:latin typeface="Open Sans" panose="020B0606030504020204" pitchFamily="34" charset="0"/>
                <a:ea typeface="Open Sans" panose="020B0606030504020204" pitchFamily="34" charset="0"/>
                <a:cs typeface="Open Sans" panose="020B0606030504020204" pitchFamily="34" charset="0"/>
              </a:rPr>
              <a:t>Lorem ipsum dolor sit amet, consectetur adipiscing apellentesquLorem ipsdu ipsum dolor sit amet.</a:t>
            </a:r>
          </a:p>
        </p:txBody>
      </p:sp>
    </p:spTree>
    <p:extLst>
      <p:ext uri="{BB962C8B-B14F-4D97-AF65-F5344CB8AC3E}">
        <p14:creationId xmlns:p14="http://schemas.microsoft.com/office/powerpoint/2010/main" val="1601487855"/>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3" descr="Une image contenant personne, homme, intérieur, portable&#10;&#10;Description générée automatiquement">
            <a:extLst>
              <a:ext uri="{FF2B5EF4-FFF2-40B4-BE49-F238E27FC236}">
                <a16:creationId xmlns:a16="http://schemas.microsoft.com/office/drawing/2014/main" id="{C5894E91-639D-47BF-9630-3608D8CC42EA}"/>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2428" r="22428"/>
          <a:stretch>
            <a:fillRect/>
          </a:stretch>
        </p:blipFill>
        <p:spPr/>
      </p:pic>
      <p:sp>
        <p:nvSpPr>
          <p:cNvPr id="40" name="TextBox 39">
            <a:extLst>
              <a:ext uri="{FF2B5EF4-FFF2-40B4-BE49-F238E27FC236}">
                <a16:creationId xmlns:a16="http://schemas.microsoft.com/office/drawing/2014/main" id="{D4D65306-5A31-4393-84B0-4B20B3FE610B}"/>
              </a:ext>
            </a:extLst>
          </p:cNvPr>
          <p:cNvSpPr txBox="1"/>
          <p:nvPr/>
        </p:nvSpPr>
        <p:spPr>
          <a:xfrm>
            <a:off x="6451266" y="1448827"/>
            <a:ext cx="4687214" cy="584775"/>
          </a:xfrm>
          <a:prstGeom prst="rect">
            <a:avLst/>
          </a:prstGeom>
          <a:noFill/>
        </p:spPr>
        <p:txBody>
          <a:bodyPr wrap="square">
            <a:spAutoFit/>
          </a:bodyPr>
          <a:lstStyle/>
          <a:p>
            <a:r>
              <a:rPr lang="en-ID" sz="3200" b="1">
                <a:solidFill>
                  <a:schemeClr val="tx1">
                    <a:lumMod val="85000"/>
                    <a:lumOff val="15000"/>
                  </a:schemeClr>
                </a:solidFill>
                <a:latin typeface="Poppins" panose="00000500000000000000" pitchFamily="2" charset="0"/>
                <a:cs typeface="Poppins" panose="00000500000000000000" pitchFamily="2" charset="0"/>
              </a:rPr>
              <a:t>Our Course Benefit</a:t>
            </a:r>
          </a:p>
        </p:txBody>
      </p:sp>
      <p:sp>
        <p:nvSpPr>
          <p:cNvPr id="42" name="Rectangle: Rounded Corners 41">
            <a:extLst>
              <a:ext uri="{FF2B5EF4-FFF2-40B4-BE49-F238E27FC236}">
                <a16:creationId xmlns:a16="http://schemas.microsoft.com/office/drawing/2014/main" id="{0ED7DEFA-8AC4-48E8-9724-BDDA1E211AF6}"/>
              </a:ext>
            </a:extLst>
          </p:cNvPr>
          <p:cNvSpPr/>
          <p:nvPr/>
        </p:nvSpPr>
        <p:spPr>
          <a:xfrm>
            <a:off x="6593188" y="2414727"/>
            <a:ext cx="4545292" cy="1127466"/>
          </a:xfrm>
          <a:prstGeom prst="roundRect">
            <a:avLst>
              <a:gd name="adj" fmla="val 6086"/>
            </a:avLst>
          </a:prstGeom>
          <a:solidFill>
            <a:srgbClr val="1DB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3" name="TextBox 42">
            <a:extLst>
              <a:ext uri="{FF2B5EF4-FFF2-40B4-BE49-F238E27FC236}">
                <a16:creationId xmlns:a16="http://schemas.microsoft.com/office/drawing/2014/main" id="{D15F904B-98F7-42F6-8D0D-BAADF11AE281}"/>
              </a:ext>
            </a:extLst>
          </p:cNvPr>
          <p:cNvSpPr txBox="1"/>
          <p:nvPr/>
        </p:nvSpPr>
        <p:spPr>
          <a:xfrm>
            <a:off x="6856524" y="2842096"/>
            <a:ext cx="3867702" cy="584775"/>
          </a:xfrm>
          <a:prstGeom prst="rect">
            <a:avLst/>
          </a:prstGeom>
          <a:noFill/>
        </p:spPr>
        <p:txBody>
          <a:bodyPr wrap="square" rtlCol="0">
            <a:spAutoFit/>
          </a:bodyPr>
          <a:lstStyle/>
          <a:p>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rPr>
              <a:t>Lorem ipsum dolor sit amet, consectetur adipiscinglentesquLorem. </a:t>
            </a:r>
          </a:p>
        </p:txBody>
      </p:sp>
      <p:sp>
        <p:nvSpPr>
          <p:cNvPr id="44" name="TextBox 43">
            <a:extLst>
              <a:ext uri="{FF2B5EF4-FFF2-40B4-BE49-F238E27FC236}">
                <a16:creationId xmlns:a16="http://schemas.microsoft.com/office/drawing/2014/main" id="{6B61F764-0B0A-42C2-A25A-5FA9A549AEF0}"/>
              </a:ext>
            </a:extLst>
          </p:cNvPr>
          <p:cNvSpPr txBox="1"/>
          <p:nvPr/>
        </p:nvSpPr>
        <p:spPr>
          <a:xfrm>
            <a:off x="6856524" y="2552075"/>
            <a:ext cx="3867702" cy="338554"/>
          </a:xfrm>
          <a:prstGeom prst="rect">
            <a:avLst/>
          </a:prstGeom>
          <a:noFill/>
        </p:spPr>
        <p:txBody>
          <a:bodyPr wrap="square">
            <a:spAutoFit/>
          </a:bodyPr>
          <a:lstStyle/>
          <a:p>
            <a:r>
              <a:rPr lang="en-ID" sz="1600" b="1">
                <a:solidFill>
                  <a:schemeClr val="bg1"/>
                </a:solidFill>
                <a:latin typeface="Poppins" panose="00000500000000000000" pitchFamily="2" charset="0"/>
                <a:cs typeface="Poppins" panose="00000500000000000000" pitchFamily="2" charset="0"/>
              </a:rPr>
              <a:t>Best Education Mentor</a:t>
            </a:r>
          </a:p>
        </p:txBody>
      </p:sp>
      <p:sp>
        <p:nvSpPr>
          <p:cNvPr id="45" name="Rectangle: Rounded Corners 44">
            <a:extLst>
              <a:ext uri="{FF2B5EF4-FFF2-40B4-BE49-F238E27FC236}">
                <a16:creationId xmlns:a16="http://schemas.microsoft.com/office/drawing/2014/main" id="{000EE7E5-ECEF-4410-8DB6-E963F97B0ACC}"/>
              </a:ext>
            </a:extLst>
          </p:cNvPr>
          <p:cNvSpPr/>
          <p:nvPr/>
        </p:nvSpPr>
        <p:spPr>
          <a:xfrm>
            <a:off x="6593188" y="3632447"/>
            <a:ext cx="4545292" cy="1127466"/>
          </a:xfrm>
          <a:prstGeom prst="roundRect">
            <a:avLst>
              <a:gd name="adj" fmla="val 6086"/>
            </a:avLst>
          </a:prstGeom>
          <a:solidFill>
            <a:srgbClr val="FBBF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6" name="TextBox 45">
            <a:extLst>
              <a:ext uri="{FF2B5EF4-FFF2-40B4-BE49-F238E27FC236}">
                <a16:creationId xmlns:a16="http://schemas.microsoft.com/office/drawing/2014/main" id="{416A72E9-0D14-4B32-9EF0-BB02D8A6162E}"/>
              </a:ext>
            </a:extLst>
          </p:cNvPr>
          <p:cNvSpPr txBox="1"/>
          <p:nvPr/>
        </p:nvSpPr>
        <p:spPr>
          <a:xfrm>
            <a:off x="6856524" y="4059816"/>
            <a:ext cx="3867702" cy="584775"/>
          </a:xfrm>
          <a:prstGeom prst="rect">
            <a:avLst/>
          </a:prstGeom>
          <a:noFill/>
        </p:spPr>
        <p:txBody>
          <a:bodyPr wrap="square" rtlCol="0">
            <a:spAutoFit/>
          </a:bodyPr>
          <a:lstStyle/>
          <a:p>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rPr>
              <a:t>Lorem ipsum dolor sit amet, consectetur adipiscinglentesquLorem. </a:t>
            </a:r>
          </a:p>
        </p:txBody>
      </p:sp>
      <p:sp>
        <p:nvSpPr>
          <p:cNvPr id="47" name="TextBox 46">
            <a:extLst>
              <a:ext uri="{FF2B5EF4-FFF2-40B4-BE49-F238E27FC236}">
                <a16:creationId xmlns:a16="http://schemas.microsoft.com/office/drawing/2014/main" id="{C297EAA8-2FEF-4A6B-B0CF-B4C6E79AB871}"/>
              </a:ext>
            </a:extLst>
          </p:cNvPr>
          <p:cNvSpPr txBox="1"/>
          <p:nvPr/>
        </p:nvSpPr>
        <p:spPr>
          <a:xfrm>
            <a:off x="6856524" y="3769795"/>
            <a:ext cx="3867702" cy="338554"/>
          </a:xfrm>
          <a:prstGeom prst="rect">
            <a:avLst/>
          </a:prstGeom>
          <a:noFill/>
        </p:spPr>
        <p:txBody>
          <a:bodyPr wrap="square">
            <a:spAutoFit/>
          </a:bodyPr>
          <a:lstStyle/>
          <a:p>
            <a:r>
              <a:rPr lang="en-ID" sz="1600" b="1">
                <a:solidFill>
                  <a:schemeClr val="bg1"/>
                </a:solidFill>
                <a:latin typeface="Poppins" panose="00000500000000000000" pitchFamily="2" charset="0"/>
                <a:cs typeface="Poppins" panose="00000500000000000000" pitchFamily="2" charset="0"/>
              </a:rPr>
              <a:t>Best Education Mentor</a:t>
            </a:r>
          </a:p>
        </p:txBody>
      </p:sp>
      <p:sp>
        <p:nvSpPr>
          <p:cNvPr id="48" name="Rectangle: Rounded Corners 47">
            <a:extLst>
              <a:ext uri="{FF2B5EF4-FFF2-40B4-BE49-F238E27FC236}">
                <a16:creationId xmlns:a16="http://schemas.microsoft.com/office/drawing/2014/main" id="{95E7F256-D0E0-4A44-9C70-B2127566F1B9}"/>
              </a:ext>
            </a:extLst>
          </p:cNvPr>
          <p:cNvSpPr/>
          <p:nvPr/>
        </p:nvSpPr>
        <p:spPr>
          <a:xfrm>
            <a:off x="6593188" y="4850167"/>
            <a:ext cx="4545292" cy="1127466"/>
          </a:xfrm>
          <a:prstGeom prst="roundRect">
            <a:avLst>
              <a:gd name="adj" fmla="val 6086"/>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9" name="TextBox 48">
            <a:extLst>
              <a:ext uri="{FF2B5EF4-FFF2-40B4-BE49-F238E27FC236}">
                <a16:creationId xmlns:a16="http://schemas.microsoft.com/office/drawing/2014/main" id="{4B9F8ED1-228B-4A6D-A35C-2EA63B0DDB9F}"/>
              </a:ext>
            </a:extLst>
          </p:cNvPr>
          <p:cNvSpPr txBox="1"/>
          <p:nvPr/>
        </p:nvSpPr>
        <p:spPr>
          <a:xfrm>
            <a:off x="6856524" y="5277536"/>
            <a:ext cx="3867702" cy="584775"/>
          </a:xfrm>
          <a:prstGeom prst="rect">
            <a:avLst/>
          </a:prstGeom>
          <a:noFill/>
        </p:spPr>
        <p:txBody>
          <a:bodyPr wrap="square" rtlCol="0">
            <a:spAutoFit/>
          </a:bodyPr>
          <a:lstStyle/>
          <a:p>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rPr>
              <a:t>Lorem ipsum dolor sit amet, consectetur adipiscinglentesquLorem. </a:t>
            </a:r>
          </a:p>
        </p:txBody>
      </p:sp>
      <p:sp>
        <p:nvSpPr>
          <p:cNvPr id="50" name="TextBox 49">
            <a:extLst>
              <a:ext uri="{FF2B5EF4-FFF2-40B4-BE49-F238E27FC236}">
                <a16:creationId xmlns:a16="http://schemas.microsoft.com/office/drawing/2014/main" id="{E5CA1AE8-DF81-4CD7-8887-B67875E69A03}"/>
              </a:ext>
            </a:extLst>
          </p:cNvPr>
          <p:cNvSpPr txBox="1"/>
          <p:nvPr/>
        </p:nvSpPr>
        <p:spPr>
          <a:xfrm>
            <a:off x="6856524" y="4987515"/>
            <a:ext cx="3867702" cy="338554"/>
          </a:xfrm>
          <a:prstGeom prst="rect">
            <a:avLst/>
          </a:prstGeom>
          <a:noFill/>
        </p:spPr>
        <p:txBody>
          <a:bodyPr wrap="square">
            <a:spAutoFit/>
          </a:bodyPr>
          <a:lstStyle/>
          <a:p>
            <a:r>
              <a:rPr lang="en-ID" sz="1600" b="1">
                <a:solidFill>
                  <a:schemeClr val="bg1"/>
                </a:solidFill>
                <a:latin typeface="Poppins" panose="00000500000000000000" pitchFamily="2" charset="0"/>
                <a:cs typeface="Poppins" panose="00000500000000000000" pitchFamily="2" charset="0"/>
              </a:rPr>
              <a:t>Best Education Mentor</a:t>
            </a:r>
          </a:p>
        </p:txBody>
      </p:sp>
      <p:sp>
        <p:nvSpPr>
          <p:cNvPr id="17" name="TextBox 5">
            <a:extLst>
              <a:ext uri="{FF2B5EF4-FFF2-40B4-BE49-F238E27FC236}">
                <a16:creationId xmlns:a16="http://schemas.microsoft.com/office/drawing/2014/main" id="{331BF2F2-B3BE-431C-BF58-7F3C869DDE29}"/>
              </a:ext>
            </a:extLst>
          </p:cNvPr>
          <p:cNvSpPr txBox="1"/>
          <p:nvPr/>
        </p:nvSpPr>
        <p:spPr>
          <a:xfrm>
            <a:off x="411654" y="365246"/>
            <a:ext cx="769075" cy="293072"/>
          </a:xfrm>
          <a:prstGeom prst="roundRect">
            <a:avLst>
              <a:gd name="adj" fmla="val 9715"/>
            </a:avLst>
          </a:prstGeom>
          <a:solidFill>
            <a:srgbClr val="FBBF02"/>
          </a:solidFill>
        </p:spPr>
        <p:txBody>
          <a:bodyPr wrap="square" rtlCol="0">
            <a:spAutoFit/>
          </a:bodyPr>
          <a:lstStyle/>
          <a:p>
            <a:pPr algn="ctr"/>
            <a:r>
              <a:rPr lang="en-ID" sz="1200" b="1">
                <a:solidFill>
                  <a:schemeClr val="bg1"/>
                </a:solidFill>
                <a:latin typeface="Poppins" panose="00000500000000000000" pitchFamily="2" charset="0"/>
                <a:cs typeface="Poppins" panose="00000500000000000000" pitchFamily="2" charset="0"/>
              </a:rPr>
              <a:t>school</a:t>
            </a:r>
          </a:p>
        </p:txBody>
      </p:sp>
      <p:sp>
        <p:nvSpPr>
          <p:cNvPr id="15" name="TextBox 16">
            <a:extLst>
              <a:ext uri="{FF2B5EF4-FFF2-40B4-BE49-F238E27FC236}">
                <a16:creationId xmlns:a16="http://schemas.microsoft.com/office/drawing/2014/main" id="{6CD9F9C7-224C-4E1A-9733-1E9AC0DBC073}"/>
              </a:ext>
            </a:extLst>
          </p:cNvPr>
          <p:cNvSpPr txBox="1"/>
          <p:nvPr/>
        </p:nvSpPr>
        <p:spPr>
          <a:xfrm>
            <a:off x="6519864" y="1030376"/>
            <a:ext cx="2284756" cy="400110"/>
          </a:xfrm>
          <a:prstGeom prst="rect">
            <a:avLst/>
          </a:prstGeom>
          <a:noFill/>
        </p:spPr>
        <p:txBody>
          <a:bodyPr wrap="square">
            <a:spAutoFit/>
          </a:bodyPr>
          <a:lstStyle/>
          <a:p>
            <a:r>
              <a:rPr lang="en-ID" sz="2000" spc="300">
                <a:solidFill>
                  <a:schemeClr val="tx1">
                    <a:lumMod val="85000"/>
                    <a:lumOff val="15000"/>
                  </a:schemeClr>
                </a:solidFill>
                <a:latin typeface="Poppins SemiBold" panose="00000700000000000000" pitchFamily="2" charset="0"/>
                <a:cs typeface="Poppins SemiBold" panose="00000700000000000000" pitchFamily="2" charset="0"/>
              </a:rPr>
              <a:t>Lorem ipsum</a:t>
            </a:r>
          </a:p>
        </p:txBody>
      </p:sp>
    </p:spTree>
    <p:extLst>
      <p:ext uri="{BB962C8B-B14F-4D97-AF65-F5344CB8AC3E}">
        <p14:creationId xmlns:p14="http://schemas.microsoft.com/office/powerpoint/2010/main" val="3198539747"/>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DB9FF"/>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7A60B5079794642ABE7A59ACB049E0C" ma:contentTypeVersion="15" ma:contentTypeDescription="Crée un document." ma:contentTypeScope="" ma:versionID="98cd90173b26a727ab961f7f7701a896">
  <xsd:schema xmlns:xsd="http://www.w3.org/2001/XMLSchema" xmlns:xs="http://www.w3.org/2001/XMLSchema" xmlns:p="http://schemas.microsoft.com/office/2006/metadata/properties" xmlns:ns2="271254ee-1e7f-4a9d-a7d2-a2302e6e5eb2" xmlns:ns3="3a0a6138-9419-40d6-bf0b-851727aaa315" targetNamespace="http://schemas.microsoft.com/office/2006/metadata/properties" ma:root="true" ma:fieldsID="42f77fb70c0f455a07834510c98b660a" ns2:_="" ns3:_="">
    <xsd:import namespace="271254ee-1e7f-4a9d-a7d2-a2302e6e5eb2"/>
    <xsd:import namespace="3a0a6138-9419-40d6-bf0b-851727aaa31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1254ee-1e7f-4a9d-a7d2-a2302e6e5eb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Balises d’images" ma:readOnly="false" ma:fieldId="{5cf76f15-5ced-4ddc-b409-7134ff3c332f}" ma:taxonomyMulti="true" ma:sspId="bcf2a568-252d-4444-8756-a66c09fad9f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a0a6138-9419-40d6-bf0b-851727aaa315" elementFormDefault="qualified">
    <xsd:import namespace="http://schemas.microsoft.com/office/2006/documentManagement/types"/>
    <xsd:import namespace="http://schemas.microsoft.com/office/infopath/2007/PartnerControls"/>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element name="TaxCatchAll" ma:index="22" nillable="true" ma:displayName="Taxonomy Catch All Column" ma:hidden="true" ma:list="{6d70277b-01b7-43cd-b9eb-8b94a1aaf00b}" ma:internalName="TaxCatchAll" ma:showField="CatchAllData" ma:web="3a0a6138-9419-40d6-bf0b-851727aaa31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3a0a6138-9419-40d6-bf0b-851727aaa315" xsi:nil="true"/>
    <lcf76f155ced4ddcb4097134ff3c332f xmlns="271254ee-1e7f-4a9d-a7d2-a2302e6e5eb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E60157B-20BC-44A0-A73C-073FF39A8019}">
  <ds:schemaRefs>
    <ds:schemaRef ds:uri="http://schemas.microsoft.com/sharepoint/v3/contenttype/forms"/>
  </ds:schemaRefs>
</ds:datastoreItem>
</file>

<file path=customXml/itemProps2.xml><?xml version="1.0" encoding="utf-8"?>
<ds:datastoreItem xmlns:ds="http://schemas.openxmlformats.org/officeDocument/2006/customXml" ds:itemID="{D435FDD5-1F58-4436-B005-6354340B82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1254ee-1e7f-4a9d-a7d2-a2302e6e5eb2"/>
    <ds:schemaRef ds:uri="3a0a6138-9419-40d6-bf0b-851727aaa3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227262A-5D45-427E-A821-741160A027E9}">
  <ds:schemaRefs>
    <ds:schemaRef ds:uri="http://schemas.microsoft.com/office/2006/documentManagement/types"/>
    <ds:schemaRef ds:uri="271254ee-1e7f-4a9d-a7d2-a2302e6e5eb2"/>
    <ds:schemaRef ds:uri="http://purl.org/dc/dcmitype/"/>
    <ds:schemaRef ds:uri="http://schemas.microsoft.com/office/2006/metadata/properties"/>
    <ds:schemaRef ds:uri="3a0a6138-9419-40d6-bf0b-851727aaa315"/>
    <ds:schemaRef ds:uri="http://purl.org/dc/terms/"/>
    <ds:schemaRef ds:uri="http://schemas.openxmlformats.org/package/2006/metadata/core-properties"/>
    <ds:schemaRef ds:uri="http://purl.org/dc/elements/1.1/"/>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3551</Words>
  <Application>Microsoft Office PowerPoint</Application>
  <PresentationFormat>Grand écran</PresentationFormat>
  <Paragraphs>268</Paragraphs>
  <Slides>13</Slides>
  <Notes>13</Notes>
  <HiddenSlides>0</HiddenSlides>
  <MMClips>2</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13</vt:i4>
      </vt:variant>
    </vt:vector>
  </HeadingPairs>
  <TitlesOfParts>
    <vt:vector size="20" baseType="lpstr">
      <vt:lpstr>Calibri</vt:lpstr>
      <vt:lpstr>Wingdings</vt:lpstr>
      <vt:lpstr>Open Sans</vt:lpstr>
      <vt:lpstr>Arial</vt:lpstr>
      <vt:lpstr>Poppins</vt:lpstr>
      <vt:lpstr>Poppins SemiBold</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Ramanda Galang Bryantama</dc:creator>
  <cp:lastModifiedBy>Emmanuel BARRAUD</cp:lastModifiedBy>
  <cp:revision>50</cp:revision>
  <dcterms:created xsi:type="dcterms:W3CDTF">2019-08-12T03:52:24Z</dcterms:created>
  <dcterms:modified xsi:type="dcterms:W3CDTF">2022-12-10T07:46:21Z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0x010100174DEAFE30E27B41A9EB89A81D5ADC4A</vt:lpwstr>
  </property>
  <property fmtid="{D5CDD505-2E9C-101B-9397-08002B2CF9AE}" pid="3" name="MediaServiceImageTags">
    <vt:lpwstr/>
  </property>
</Properties>
</file>